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1" r:id="rId2"/>
    <p:sldId id="301" r:id="rId3"/>
    <p:sldId id="346" r:id="rId4"/>
    <p:sldId id="341" r:id="rId5"/>
    <p:sldId id="347" r:id="rId6"/>
    <p:sldId id="327" r:id="rId7"/>
    <p:sldId id="348" r:id="rId8"/>
    <p:sldId id="339" r:id="rId9"/>
    <p:sldId id="349" r:id="rId10"/>
    <p:sldId id="353" r:id="rId11"/>
    <p:sldId id="354" r:id="rId12"/>
    <p:sldId id="350" r:id="rId13"/>
    <p:sldId id="332" r:id="rId14"/>
    <p:sldId id="333" r:id="rId15"/>
    <p:sldId id="334" r:id="rId16"/>
    <p:sldId id="335" r:id="rId17"/>
    <p:sldId id="351" r:id="rId18"/>
    <p:sldId id="336" r:id="rId19"/>
    <p:sldId id="337" r:id="rId20"/>
    <p:sldId id="345" r:id="rId21"/>
    <p:sldId id="352" r:id="rId22"/>
    <p:sldId id="343" r:id="rId23"/>
    <p:sldId id="324" r:id="rId24"/>
    <p:sldId id="279" r:id="rId2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9" autoAdjust="0"/>
    <p:restoredTop sz="95086" autoAdjust="0"/>
  </p:normalViewPr>
  <p:slideViewPr>
    <p:cSldViewPr>
      <p:cViewPr>
        <p:scale>
          <a:sx n="118" d="100"/>
          <a:sy n="118" d="100"/>
        </p:scale>
        <p:origin x="-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9C050-C332-4B7E-B5E7-F40EE37C39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71E3CD-F98B-46CE-83BC-FD94B0D51860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Задачи цеховой службы</a:t>
          </a:r>
          <a:endParaRPr lang="ru-RU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7137DC5-D8CD-44D9-B5F3-C10BB780092F}" type="parTrans" cxnId="{D1C3C989-2ED9-47D7-BE5A-E3DFA5A6193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DA720C5-DF26-4C7F-939C-D902FC1C0D6C}" type="sibTrans" cxnId="{D1C3C989-2ED9-47D7-BE5A-E3DFA5A6193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70BAE196-272D-4FA2-A272-8D82FD3C0AA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раннее выявление заболеваний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CC1EC59-0022-4A50-AC08-E008BA6F2487}" type="parTrans" cxnId="{A8EBABBD-5BB3-4045-934F-33E5E04DD21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266AC83-25F1-4461-B29E-358975EE11BC}" type="sibTrans" cxnId="{A8EBABBD-5BB3-4045-934F-33E5E04DD21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8AF09C1E-27D1-4862-8A0F-680C960E24F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снижение заболеваемости, ведущей к временной нетрудоспособности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71F2C1E7-9D41-4AA1-A103-B5BF65A84E50}" type="parTrans" cxnId="{37201F5E-E141-420A-B1C5-34F76608607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E769E86-1098-4C02-B32B-6E802B02D1DC}" type="sibTrans" cxnId="{37201F5E-E141-420A-B1C5-34F76608607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F7745E6-7CDA-4207-9328-AF750F2AE834}">
      <dgm:prSet custT="1"/>
      <dgm:spPr/>
      <dgm:t>
        <a:bodyPr/>
        <a:lstStyle/>
        <a:p>
          <a:pPr rtl="0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составление индивидуальных программ по реабилитации и профилактике заболеваний</a:t>
          </a:r>
          <a:endParaRPr lang="ru-RU" sz="1400" b="1" i="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9FAD61D4-DF05-4253-BBEF-F3A4F9C5162D}" type="parTrans" cxnId="{80A34894-A365-4B19-B427-6B94D880329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3423B19-448B-4C68-984F-DE4F38D81CF5}" type="sibTrans" cxnId="{80A34894-A365-4B19-B427-6B94D880329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7E21F5B-F9D6-443C-AFA6-580A88B19C6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повышение мотивации работников к здоровому образу жизни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4FF31862-4CC2-4A48-ADEF-088D32F6C4D9}" type="parTrans" cxnId="{21EF73C4-1A7D-4284-93F2-EBCBF08B794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3F5C95DB-E2E2-4196-A8DD-7DAF2292811D}" type="sibTrans" cxnId="{21EF73C4-1A7D-4284-93F2-EBCBF08B794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02676F3-378A-4A6F-AD04-C396D546F60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участие в инженерно-врачебных бригадах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F4978E5-382C-4AD5-A3B0-B286F2F1FC36}" type="parTrans" cxnId="{8AED0FE0-7E18-4166-A160-A915ECD3C27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0DFE7CBC-4B35-4A94-8B47-E86A3158EA2E}" type="sibTrans" cxnId="{8AED0FE0-7E18-4166-A160-A915ECD3C27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3900CB7F-30CD-4811-8B91-FDE49AE1E75A}" type="pres">
      <dgm:prSet presAssocID="{1779C050-C332-4B7E-B5E7-F40EE37C39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96139-14CC-48AA-B132-8774C114B358}" type="pres">
      <dgm:prSet presAssocID="{6F71E3CD-F98B-46CE-83BC-FD94B0D51860}" presName="centerShape" presStyleLbl="node0" presStyleIdx="0" presStyleCnt="1"/>
      <dgm:spPr/>
      <dgm:t>
        <a:bodyPr/>
        <a:lstStyle/>
        <a:p>
          <a:endParaRPr lang="ru-RU"/>
        </a:p>
      </dgm:t>
    </dgm:pt>
    <dgm:pt modelId="{03EF0293-1ECB-4D52-B2BC-7E4BB74D05E9}" type="pres">
      <dgm:prSet presAssocID="{ACC1EC59-0022-4A50-AC08-E008BA6F2487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F002DB9-B3D9-43BA-857B-74571885FB17}" type="pres">
      <dgm:prSet presAssocID="{70BAE196-272D-4FA2-A272-8D82FD3C0A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D1836-7500-47D2-A325-F339D139E34F}" type="pres">
      <dgm:prSet presAssocID="{71F2C1E7-9D41-4AA1-A103-B5BF65A84E5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539B541D-655A-44F9-978B-9508F4292BF6}" type="pres">
      <dgm:prSet presAssocID="{8AF09C1E-27D1-4862-8A0F-680C960E24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9C18-3292-4C1A-ABAA-3CBB52115F5B}" type="pres">
      <dgm:prSet presAssocID="{9FAD61D4-DF05-4253-BBEF-F3A4F9C5162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07DA201-4B88-4EF6-8C95-A466330574C5}" type="pres">
      <dgm:prSet presAssocID="{FF7745E6-7CDA-4207-9328-AF750F2AE8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488C3-AC6E-46D1-90D4-4ED8E1DD0A12}" type="pres">
      <dgm:prSet presAssocID="{4FF31862-4CC2-4A48-ADEF-088D32F6C4D9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BA6B6FE-9BFA-4F56-BC4C-177148229634}" type="pres">
      <dgm:prSet presAssocID="{D7E21F5B-F9D6-443C-AFA6-580A88B19C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B069-06F4-48D3-AB95-7C3D3C484E35}" type="pres">
      <dgm:prSet presAssocID="{0F4978E5-382C-4AD5-A3B0-B286F2F1FC36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3332B1FF-C906-4CFC-880C-AEAE60B9ECDF}" type="pres">
      <dgm:prSet presAssocID="{F02676F3-378A-4A6F-AD04-C396D546F606}" presName="node" presStyleLbl="node1" presStyleIdx="4" presStyleCnt="5" custRadScaleRad="97337" custRadScaleInc="-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D0FE0-7E18-4166-A160-A915ECD3C272}" srcId="{6F71E3CD-F98B-46CE-83BC-FD94B0D51860}" destId="{F02676F3-378A-4A6F-AD04-C396D546F606}" srcOrd="4" destOrd="0" parTransId="{0F4978E5-382C-4AD5-A3B0-B286F2F1FC36}" sibTransId="{0DFE7CBC-4B35-4A94-8B47-E86A3158EA2E}"/>
    <dgm:cxn modelId="{A8EBABBD-5BB3-4045-934F-33E5E04DD216}" srcId="{6F71E3CD-F98B-46CE-83BC-FD94B0D51860}" destId="{70BAE196-272D-4FA2-A272-8D82FD3C0AAD}" srcOrd="0" destOrd="0" parTransId="{ACC1EC59-0022-4A50-AC08-E008BA6F2487}" sibTransId="{0266AC83-25F1-4461-B29E-358975EE11BC}"/>
    <dgm:cxn modelId="{4E0C40EB-E29C-483A-9AF2-5D16CE555749}" type="presOf" srcId="{9FAD61D4-DF05-4253-BBEF-F3A4F9C5162D}" destId="{EF2F9C18-3292-4C1A-ABAA-3CBB52115F5B}" srcOrd="0" destOrd="0" presId="urn:microsoft.com/office/officeart/2005/8/layout/radial4"/>
    <dgm:cxn modelId="{AB49C748-D659-4631-9F63-334CE5A43E0E}" type="presOf" srcId="{D7E21F5B-F9D6-443C-AFA6-580A88B19C6C}" destId="{4BA6B6FE-9BFA-4F56-BC4C-177148229634}" srcOrd="0" destOrd="0" presId="urn:microsoft.com/office/officeart/2005/8/layout/radial4"/>
    <dgm:cxn modelId="{A15E7994-3F73-4F82-A737-95F8A7843BA6}" type="presOf" srcId="{70BAE196-272D-4FA2-A272-8D82FD3C0AAD}" destId="{BF002DB9-B3D9-43BA-857B-74571885FB17}" srcOrd="0" destOrd="0" presId="urn:microsoft.com/office/officeart/2005/8/layout/radial4"/>
    <dgm:cxn modelId="{23738A15-B0C2-48FA-8804-2B0CC8A17631}" type="presOf" srcId="{0F4978E5-382C-4AD5-A3B0-B286F2F1FC36}" destId="{9534B069-06F4-48D3-AB95-7C3D3C484E35}" srcOrd="0" destOrd="0" presId="urn:microsoft.com/office/officeart/2005/8/layout/radial4"/>
    <dgm:cxn modelId="{27640DF8-57F5-4259-99A3-591D12F672E0}" type="presOf" srcId="{6F71E3CD-F98B-46CE-83BC-FD94B0D51860}" destId="{E5C96139-14CC-48AA-B132-8774C114B358}" srcOrd="0" destOrd="0" presId="urn:microsoft.com/office/officeart/2005/8/layout/radial4"/>
    <dgm:cxn modelId="{37201F5E-E141-420A-B1C5-34F766086076}" srcId="{6F71E3CD-F98B-46CE-83BC-FD94B0D51860}" destId="{8AF09C1E-27D1-4862-8A0F-680C960E24F9}" srcOrd="1" destOrd="0" parTransId="{71F2C1E7-9D41-4AA1-A103-B5BF65A84E50}" sibTransId="{0E769E86-1098-4C02-B32B-6E802B02D1DC}"/>
    <dgm:cxn modelId="{1A926FA8-6AA5-4E36-B7B8-E7339684D0E2}" type="presOf" srcId="{FF7745E6-7CDA-4207-9328-AF750F2AE834}" destId="{107DA201-4B88-4EF6-8C95-A466330574C5}" srcOrd="0" destOrd="0" presId="urn:microsoft.com/office/officeart/2005/8/layout/radial4"/>
    <dgm:cxn modelId="{70029EB3-DE99-4E90-8707-9BD0F596345F}" type="presOf" srcId="{4FF31862-4CC2-4A48-ADEF-088D32F6C4D9}" destId="{6DA488C3-AC6E-46D1-90D4-4ED8E1DD0A12}" srcOrd="0" destOrd="0" presId="urn:microsoft.com/office/officeart/2005/8/layout/radial4"/>
    <dgm:cxn modelId="{D1C3C989-2ED9-47D7-BE5A-E3DFA5A6193C}" srcId="{1779C050-C332-4B7E-B5E7-F40EE37C39C2}" destId="{6F71E3CD-F98B-46CE-83BC-FD94B0D51860}" srcOrd="0" destOrd="0" parTransId="{F7137DC5-D8CD-44D9-B5F3-C10BB780092F}" sibTransId="{0DA720C5-DF26-4C7F-939C-D902FC1C0D6C}"/>
    <dgm:cxn modelId="{53E97B4E-B629-475A-BE3B-AE7ADD989D4B}" type="presOf" srcId="{F02676F3-378A-4A6F-AD04-C396D546F606}" destId="{3332B1FF-C906-4CFC-880C-AEAE60B9ECDF}" srcOrd="0" destOrd="0" presId="urn:microsoft.com/office/officeart/2005/8/layout/radial4"/>
    <dgm:cxn modelId="{21EF73C4-1A7D-4284-93F2-EBCBF08B7941}" srcId="{6F71E3CD-F98B-46CE-83BC-FD94B0D51860}" destId="{D7E21F5B-F9D6-443C-AFA6-580A88B19C6C}" srcOrd="3" destOrd="0" parTransId="{4FF31862-4CC2-4A48-ADEF-088D32F6C4D9}" sibTransId="{3F5C95DB-E2E2-4196-A8DD-7DAF2292811D}"/>
    <dgm:cxn modelId="{80A34894-A365-4B19-B427-6B94D8803293}" srcId="{6F71E3CD-F98B-46CE-83BC-FD94B0D51860}" destId="{FF7745E6-7CDA-4207-9328-AF750F2AE834}" srcOrd="2" destOrd="0" parTransId="{9FAD61D4-DF05-4253-BBEF-F3A4F9C5162D}" sibTransId="{E3423B19-448B-4C68-984F-DE4F38D81CF5}"/>
    <dgm:cxn modelId="{9AEACF3C-CA9B-4D69-9B77-7520C203A69F}" type="presOf" srcId="{8AF09C1E-27D1-4862-8A0F-680C960E24F9}" destId="{539B541D-655A-44F9-978B-9508F4292BF6}" srcOrd="0" destOrd="0" presId="urn:microsoft.com/office/officeart/2005/8/layout/radial4"/>
    <dgm:cxn modelId="{02CB6467-E7F6-4D47-9605-7BF65763E8BA}" type="presOf" srcId="{71F2C1E7-9D41-4AA1-A103-B5BF65A84E50}" destId="{6DAD1836-7500-47D2-A325-F339D139E34F}" srcOrd="0" destOrd="0" presId="urn:microsoft.com/office/officeart/2005/8/layout/radial4"/>
    <dgm:cxn modelId="{7FEB5205-D003-4508-9E71-8BB52BA505D3}" type="presOf" srcId="{ACC1EC59-0022-4A50-AC08-E008BA6F2487}" destId="{03EF0293-1ECB-4D52-B2BC-7E4BB74D05E9}" srcOrd="0" destOrd="0" presId="urn:microsoft.com/office/officeart/2005/8/layout/radial4"/>
    <dgm:cxn modelId="{EDC19492-67D5-4F17-9B21-3C45B8CD95EF}" type="presOf" srcId="{1779C050-C332-4B7E-B5E7-F40EE37C39C2}" destId="{3900CB7F-30CD-4811-8B91-FDE49AE1E75A}" srcOrd="0" destOrd="0" presId="urn:microsoft.com/office/officeart/2005/8/layout/radial4"/>
    <dgm:cxn modelId="{4AA03587-75D7-4891-953E-50E5ADA077AB}" type="presParOf" srcId="{3900CB7F-30CD-4811-8B91-FDE49AE1E75A}" destId="{E5C96139-14CC-48AA-B132-8774C114B358}" srcOrd="0" destOrd="0" presId="urn:microsoft.com/office/officeart/2005/8/layout/radial4"/>
    <dgm:cxn modelId="{F386EEF1-DA74-4205-B266-B1955DE8774F}" type="presParOf" srcId="{3900CB7F-30CD-4811-8B91-FDE49AE1E75A}" destId="{03EF0293-1ECB-4D52-B2BC-7E4BB74D05E9}" srcOrd="1" destOrd="0" presId="urn:microsoft.com/office/officeart/2005/8/layout/radial4"/>
    <dgm:cxn modelId="{01B1B5FB-D1A5-4894-8625-C8D20E53B637}" type="presParOf" srcId="{3900CB7F-30CD-4811-8B91-FDE49AE1E75A}" destId="{BF002DB9-B3D9-43BA-857B-74571885FB17}" srcOrd="2" destOrd="0" presId="urn:microsoft.com/office/officeart/2005/8/layout/radial4"/>
    <dgm:cxn modelId="{A6C385C1-776C-4D8B-9380-F08C8454E6C6}" type="presParOf" srcId="{3900CB7F-30CD-4811-8B91-FDE49AE1E75A}" destId="{6DAD1836-7500-47D2-A325-F339D139E34F}" srcOrd="3" destOrd="0" presId="urn:microsoft.com/office/officeart/2005/8/layout/radial4"/>
    <dgm:cxn modelId="{B38B9869-9ED9-47BA-BD1F-332215D87DD5}" type="presParOf" srcId="{3900CB7F-30CD-4811-8B91-FDE49AE1E75A}" destId="{539B541D-655A-44F9-978B-9508F4292BF6}" srcOrd="4" destOrd="0" presId="urn:microsoft.com/office/officeart/2005/8/layout/radial4"/>
    <dgm:cxn modelId="{287A9A34-0A8B-4DB6-8275-23ACA113C686}" type="presParOf" srcId="{3900CB7F-30CD-4811-8B91-FDE49AE1E75A}" destId="{EF2F9C18-3292-4C1A-ABAA-3CBB52115F5B}" srcOrd="5" destOrd="0" presId="urn:microsoft.com/office/officeart/2005/8/layout/radial4"/>
    <dgm:cxn modelId="{8C49787B-010F-413A-9D75-2F239E0182C2}" type="presParOf" srcId="{3900CB7F-30CD-4811-8B91-FDE49AE1E75A}" destId="{107DA201-4B88-4EF6-8C95-A466330574C5}" srcOrd="6" destOrd="0" presId="urn:microsoft.com/office/officeart/2005/8/layout/radial4"/>
    <dgm:cxn modelId="{379A98FA-9C1F-45B4-9620-9BE84CECDB3E}" type="presParOf" srcId="{3900CB7F-30CD-4811-8B91-FDE49AE1E75A}" destId="{6DA488C3-AC6E-46D1-90D4-4ED8E1DD0A12}" srcOrd="7" destOrd="0" presId="urn:microsoft.com/office/officeart/2005/8/layout/radial4"/>
    <dgm:cxn modelId="{026D3EE1-D8FD-403D-8090-98A5E2781C30}" type="presParOf" srcId="{3900CB7F-30CD-4811-8B91-FDE49AE1E75A}" destId="{4BA6B6FE-9BFA-4F56-BC4C-177148229634}" srcOrd="8" destOrd="0" presId="urn:microsoft.com/office/officeart/2005/8/layout/radial4"/>
    <dgm:cxn modelId="{46237421-52DF-4FF2-BB84-79436A83E615}" type="presParOf" srcId="{3900CB7F-30CD-4811-8B91-FDE49AE1E75A}" destId="{9534B069-06F4-48D3-AB95-7C3D3C484E35}" srcOrd="9" destOrd="0" presId="urn:microsoft.com/office/officeart/2005/8/layout/radial4"/>
    <dgm:cxn modelId="{9E61A867-CDD1-4ADB-B96E-DD6D9D14F9C5}" type="presParOf" srcId="{3900CB7F-30CD-4811-8B91-FDE49AE1E75A}" destId="{3332B1FF-C906-4CFC-880C-AEAE60B9ECD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96139-14CC-48AA-B132-8774C114B358}">
      <dsp:nvSpPr>
        <dsp:cNvPr id="0" name=""/>
        <dsp:cNvSpPr/>
      </dsp:nvSpPr>
      <dsp:spPr>
        <a:xfrm>
          <a:off x="3323456" y="2761651"/>
          <a:ext cx="2044081" cy="2044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Задачи цеховой службы</a:t>
          </a:r>
          <a:endParaRPr lang="ru-RU" sz="2600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3323456" y="2761651"/>
        <a:ext cx="2044081" cy="2044081"/>
      </dsp:txXfrm>
    </dsp:sp>
    <dsp:sp modelId="{03EF0293-1ECB-4D52-B2BC-7E4BB74D05E9}">
      <dsp:nvSpPr>
        <dsp:cNvPr id="0" name=""/>
        <dsp:cNvSpPr/>
      </dsp:nvSpPr>
      <dsp:spPr>
        <a:xfrm rot="10800000">
          <a:off x="1339714" y="3492410"/>
          <a:ext cx="1874636" cy="58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2DB9-B3D9-43BA-857B-74571885FB17}">
      <dsp:nvSpPr>
        <dsp:cNvPr id="0" name=""/>
        <dsp:cNvSpPr/>
      </dsp:nvSpPr>
      <dsp:spPr>
        <a:xfrm>
          <a:off x="368775" y="3006941"/>
          <a:ext cx="1941876" cy="1553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раннее выявление заболеваний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368775" y="3006941"/>
        <a:ext cx="1941876" cy="1553501"/>
      </dsp:txXfrm>
    </dsp:sp>
    <dsp:sp modelId="{6DAD1836-7500-47D2-A325-F339D139E34F}">
      <dsp:nvSpPr>
        <dsp:cNvPr id="0" name=""/>
        <dsp:cNvSpPr/>
      </dsp:nvSpPr>
      <dsp:spPr>
        <a:xfrm rot="13500000">
          <a:off x="1945553" y="2029785"/>
          <a:ext cx="1874636" cy="58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B541D-655A-44F9-978B-9508F4292BF6}">
      <dsp:nvSpPr>
        <dsp:cNvPr id="0" name=""/>
        <dsp:cNvSpPr/>
      </dsp:nvSpPr>
      <dsp:spPr>
        <a:xfrm>
          <a:off x="1249149" y="881531"/>
          <a:ext cx="1941876" cy="1553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снижение заболеваемости, ведущей к временной нетрудоспособности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249149" y="881531"/>
        <a:ext cx="1941876" cy="1553501"/>
      </dsp:txXfrm>
    </dsp:sp>
    <dsp:sp modelId="{EF2F9C18-3292-4C1A-ABAA-3CBB52115F5B}">
      <dsp:nvSpPr>
        <dsp:cNvPr id="0" name=""/>
        <dsp:cNvSpPr/>
      </dsp:nvSpPr>
      <dsp:spPr>
        <a:xfrm rot="16200000">
          <a:off x="3408178" y="1423945"/>
          <a:ext cx="1874636" cy="58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DA201-4B88-4EF6-8C95-A466330574C5}">
      <dsp:nvSpPr>
        <dsp:cNvPr id="0" name=""/>
        <dsp:cNvSpPr/>
      </dsp:nvSpPr>
      <dsp:spPr>
        <a:xfrm>
          <a:off x="3374558" y="1158"/>
          <a:ext cx="1941876" cy="1553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составление индивидуальных программ по реабилитации и профилактике заболеваний</a:t>
          </a:r>
          <a:endParaRPr lang="ru-RU" sz="1400" b="1" i="0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3374558" y="1158"/>
        <a:ext cx="1941876" cy="1553501"/>
      </dsp:txXfrm>
    </dsp:sp>
    <dsp:sp modelId="{6DA488C3-AC6E-46D1-90D4-4ED8E1DD0A12}">
      <dsp:nvSpPr>
        <dsp:cNvPr id="0" name=""/>
        <dsp:cNvSpPr/>
      </dsp:nvSpPr>
      <dsp:spPr>
        <a:xfrm rot="18900000">
          <a:off x="4870804" y="2029785"/>
          <a:ext cx="1874636" cy="58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6B6FE-9BFA-4F56-BC4C-177148229634}">
      <dsp:nvSpPr>
        <dsp:cNvPr id="0" name=""/>
        <dsp:cNvSpPr/>
      </dsp:nvSpPr>
      <dsp:spPr>
        <a:xfrm>
          <a:off x="5499967" y="881531"/>
          <a:ext cx="1941876" cy="1553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повышение мотивации работников к здоровому образу жизни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499967" y="881531"/>
        <a:ext cx="1941876" cy="1553501"/>
      </dsp:txXfrm>
    </dsp:sp>
    <dsp:sp modelId="{9534B069-06F4-48D3-AB95-7C3D3C484E35}">
      <dsp:nvSpPr>
        <dsp:cNvPr id="0" name=""/>
        <dsp:cNvSpPr/>
      </dsp:nvSpPr>
      <dsp:spPr>
        <a:xfrm rot="21570818">
          <a:off x="5472167" y="3475210"/>
          <a:ext cx="1798994" cy="582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2B1FF-C906-4CFC-880C-AEAE60B9ECDF}">
      <dsp:nvSpPr>
        <dsp:cNvPr id="0" name=""/>
        <dsp:cNvSpPr/>
      </dsp:nvSpPr>
      <dsp:spPr>
        <a:xfrm>
          <a:off x="6300191" y="2982106"/>
          <a:ext cx="1941876" cy="1553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участие в инженерно-врачебных бригадах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300191" y="2982106"/>
        <a:ext cx="1941876" cy="155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676DEB-CDE2-4614-9482-F9A078D31616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BC1FA2A-7D10-403E-A7DA-77349729D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216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2A4040-6833-4783-8F1E-6D99F402AE13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Фото Распоряжения с синей печатью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8017056-DC21-46E2-B1C7-B8ED6566AE76}" type="slidenum">
              <a:rPr lang="ru-RU" altLang="ru-RU">
                <a:latin typeface="Calibri" pitchFamily="34" charset="0"/>
              </a:rPr>
              <a:pPr/>
              <a:t>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1D3732-68AD-49AE-9EF1-60492DF72132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524746E-22C3-4D16-A5EC-897AB780D469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C511DB9-B641-4540-8E94-E2D201B9948A}" type="slidenum">
              <a:rPr lang="ru-RU" altLang="ru-RU">
                <a:latin typeface="Calibri" pitchFamily="34" charset="0"/>
              </a:rPr>
              <a:pPr/>
              <a:t>19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F4B9497-E2B1-4037-9F0D-A6CF878266D3}" type="slidenum">
              <a:rPr lang="ru-RU" altLang="ru-RU">
                <a:latin typeface="Calibri" pitchFamily="34" charset="0"/>
              </a:rPr>
              <a:pPr/>
              <a:t>20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C044298-CEE8-4628-8A62-34964EA709AC}" type="slidenum">
              <a:rPr lang="ru-RU" altLang="ru-RU">
                <a:latin typeface="Calibri" pitchFamily="34" charset="0"/>
              </a:rPr>
              <a:pPr/>
              <a:t>22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zd-medicine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dor-bol.ru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-bol.ru/" TargetMode="External"/><Relationship Id="rId2" Type="http://schemas.openxmlformats.org/officeDocument/2006/relationships/hyperlink" Target="http://www.rzd-medicine.r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804863"/>
            <a:ext cx="12271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46150"/>
            <a:ext cx="2265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1726250"/>
            <a:ext cx="7988181" cy="237573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618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8" y="4691641"/>
            <a:ext cx="7988181" cy="743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E431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299DCC-A78A-4F90-94F6-713E8DD721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92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86968"/>
            <a:ext cx="7886700" cy="23871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3808"/>
            <a:ext cx="7886700" cy="626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431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B33444-F500-4C2B-B65C-548202DE61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82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41688" y="5581650"/>
            <a:ext cx="475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Свердловская дирекция здравоохранения – структурное подразделение Центральной дирекции здравоохранения ОАО «РЖД»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F4FA29-B30C-4049-ACF5-80204F450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325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201614" y="6597965"/>
            <a:ext cx="2301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82D3257E-3227-4AAF-AB8B-628F30A60EB0}" type="slidenum">
              <a:rPr lang="en-US" altLang="ru-RU" sz="1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ru-RU" sz="100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9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02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49625" y="5410200"/>
            <a:ext cx="475138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Дорожная клиническая больница ОАО «РЖД»,</a:t>
            </a: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г. Екатеринбург, ул. Гражданская, 9</a:t>
            </a: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8-800-234-34-34 / </a:t>
            </a: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  <a:hlinkClick r:id="rId3"/>
              </a:rPr>
              <a:t>www.rzd-medicine.ru</a:t>
            </a:r>
            <a:endParaRPr lang="ru-RU" altLang="ru-RU" sz="100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(343) 204-95-05 / </a:t>
            </a:r>
            <a:r>
              <a:rPr lang="en-US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  <a:hlinkClick r:id="rId4"/>
              </a:rPr>
              <a:t>www.dor-bol.ru</a:t>
            </a:r>
            <a:endParaRPr lang="ru-RU" altLang="ru-RU" sz="100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18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52"/>
            <a:ext cx="7886700" cy="3905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9B820-920F-47AA-A49B-5B68106630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0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17525" y="3709988"/>
            <a:ext cx="475138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Дорожная клиническая больница ОАО «РЖД»,</a:t>
            </a: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г. Екатеринбург, ул. Гражданская, 9</a:t>
            </a: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8-800-234-34-34 / </a:t>
            </a: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  <a:hlinkClick r:id="rId2"/>
              </a:rPr>
              <a:t>www.rzd-medicine.ru</a:t>
            </a:r>
            <a:endParaRPr lang="ru-RU" altLang="ru-RU" sz="100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(343) 204-95-05 / </a:t>
            </a:r>
            <a:r>
              <a:rPr lang="en-US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  <a:hlinkClick r:id="rId3"/>
              </a:rPr>
              <a:t>www.dor-bol.ru</a:t>
            </a:r>
            <a:endParaRPr lang="ru-RU" altLang="ru-RU" sz="100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14675"/>
            <a:ext cx="1550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3082925"/>
            <a:ext cx="6445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429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C7E6F-9453-47F1-962B-4FDFC9110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708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EDF18-2A2A-4F8B-86B0-A96BC828F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94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CD98-19BD-4ED1-AC71-30D689FDB7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356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2E96D-8095-4187-8A48-FCDBB72D0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700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7E13C-955F-4AC1-A4BB-915B88520F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575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41688" y="5581650"/>
            <a:ext cx="47513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Свердловская дирекция здравоохранения – структурное подразделение Центральной дирекции здравоохранения ОАО «РЖД»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5F2AD6-821E-48B9-BE75-96BE64E27D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13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298575"/>
            <a:ext cx="78867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fld id="{291665FD-9CDD-448F-AEE3-D4DA8AF596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61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7.xls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00808"/>
            <a:ext cx="9144000" cy="1581671"/>
          </a:xfrm>
          <a:solidFill>
            <a:schemeClr val="bg1">
              <a:lumMod val="95000"/>
              <a:alpha val="8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360363" algn="ctr">
              <a:defRPr/>
            </a:pPr>
            <a:r>
              <a:rPr lang="ru-RU" altLang="ru-RU" sz="2200" dirty="0" smtClean="0"/>
              <a:t>ПЕРСПЕКТИВНЫЕ </a:t>
            </a:r>
            <a:r>
              <a:rPr lang="ru-RU" altLang="ru-RU" sz="2200" dirty="0"/>
              <a:t>НАПРАВЛЕНИЯ ПРОИЗВОДСТВЕННОЙ МЕДИЦИНЫ НА СВЕРДЛОВСКОЙ ЖЕЛЕЗНОЙ ДОРОГЕ</a:t>
            </a: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71500" y="2143125"/>
            <a:ext cx="76438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altLang="ru-RU" sz="3000" b="1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7" y="4005064"/>
            <a:ext cx="9072563" cy="126188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spAutoFit/>
          </a:bodyPr>
          <a:lstStyle/>
          <a:p>
            <a:pPr marL="534988" eaLnBrk="1" hangingPunct="1">
              <a:defRPr/>
            </a:pPr>
            <a:r>
              <a:rPr lang="ru-RU" sz="1600" b="1" dirty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Юй Николай </a:t>
            </a:r>
            <a:r>
              <a:rPr lang="ru-RU" sz="1600" b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Дмитриевич, </a:t>
            </a:r>
            <a:endParaRPr lang="ru-RU" sz="1600" b="1" dirty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marL="534988" eaLnBrk="1" hangingPunct="1">
              <a:defRPr/>
            </a:pPr>
            <a:r>
              <a:rPr lang="ru-RU" sz="1600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начальник </a:t>
            </a:r>
            <a:r>
              <a:rPr lang="ru-RU" sz="1600" dirty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Свердловской дирекции </a:t>
            </a:r>
            <a:r>
              <a:rPr lang="ru-RU" sz="1600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здравоохранения, к.м.н. </a:t>
            </a:r>
            <a:r>
              <a:rPr lang="ru-RU" sz="1600" b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, </a:t>
            </a:r>
            <a:endParaRPr lang="en-US" sz="1600" b="1" dirty="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marL="534988" eaLnBrk="1" hangingPunct="1">
              <a:defRPr/>
            </a:pPr>
            <a:r>
              <a:rPr lang="ru-RU" sz="1200" i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доцент кафедры факультетской терапии №2 с курсом </a:t>
            </a:r>
            <a:r>
              <a:rPr lang="ru-RU" sz="1200" i="1" dirty="0" err="1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профболезней</a:t>
            </a:r>
            <a:r>
              <a:rPr lang="ru-RU" sz="1200" i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 ФДПО ПГМА им. </a:t>
            </a:r>
            <a:r>
              <a:rPr lang="ru-RU" sz="1200" i="1" dirty="0" err="1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а</a:t>
            </a:r>
            <a:r>
              <a:rPr lang="ru-RU" sz="1200" i="1" dirty="0" err="1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к</a:t>
            </a:r>
            <a:r>
              <a:rPr lang="ru-RU" sz="1200" i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. Е.А. Вагнера </a:t>
            </a:r>
            <a:endParaRPr lang="en-US" sz="1200" i="1" dirty="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marL="534988" algn="ctr" eaLnBrk="1" hangingPunct="1">
              <a:defRPr/>
            </a:pPr>
            <a:endParaRPr lang="ru-RU" sz="1600" b="1" dirty="0" smtClean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  <a:p>
            <a:pPr marL="534988" algn="ctr" eaLnBrk="1" hangingPunct="1">
              <a:defRPr/>
            </a:pPr>
            <a:r>
              <a:rPr lang="ru-RU" sz="1600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22</a:t>
            </a:r>
            <a:r>
              <a:rPr lang="en-US" sz="1600" dirty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-</a:t>
            </a:r>
            <a:r>
              <a:rPr lang="en-US" sz="1600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23</a:t>
            </a:r>
            <a:r>
              <a:rPr lang="ru-RU" sz="1600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 ноября 2018 г</a:t>
            </a:r>
            <a:r>
              <a:rPr lang="ru-RU" sz="1600" b="1" dirty="0" smtClean="0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.</a:t>
            </a:r>
            <a:endParaRPr lang="ru-RU" sz="1600" b="1" dirty="0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9A8047-5BC9-4059-A482-00192286EC23}" type="slidenum">
              <a:rPr lang="ru-RU" smtClean="0">
                <a:latin typeface="Open Sans"/>
                <a:ea typeface="Open Sans"/>
                <a:cs typeface="Open Sans"/>
              </a:rPr>
              <a:pPr/>
              <a:t>10</a:t>
            </a:fld>
            <a:endParaRPr lang="ru-RU" smtClean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26627" name="Диаграмма 2"/>
          <p:cNvGraphicFramePr>
            <a:graphicFrameLocks/>
          </p:cNvGraphicFramePr>
          <p:nvPr/>
        </p:nvGraphicFramePr>
        <p:xfrm>
          <a:off x="-141288" y="2733675"/>
          <a:ext cx="4437063" cy="2967038"/>
        </p:xfrm>
        <a:graphic>
          <a:graphicData uri="http://schemas.openxmlformats.org/presentationml/2006/ole">
            <p:oleObj spid="_x0000_s27650" r:id="rId3" imgW="4438273" imgH="2969009" progId="Excel.Sheet.8">
              <p:embed/>
            </p:oleObj>
          </a:graphicData>
        </a:graphic>
      </p:graphicFrame>
      <p:graphicFrame>
        <p:nvGraphicFramePr>
          <p:cNvPr id="26628" name="Диаграмма 3"/>
          <p:cNvGraphicFramePr>
            <a:graphicFrameLocks/>
          </p:cNvGraphicFramePr>
          <p:nvPr/>
        </p:nvGraphicFramePr>
        <p:xfrm>
          <a:off x="4121150" y="2659063"/>
          <a:ext cx="5146675" cy="3074193"/>
        </p:xfrm>
        <a:graphic>
          <a:graphicData uri="http://schemas.openxmlformats.org/presentationml/2006/ole">
            <p:oleObj spid="_x0000_s27651" r:id="rId4" imgW="5145470" imgH="2828789" progId="Excel.Sheet.8">
              <p:embed/>
            </p:oleObj>
          </a:graphicData>
        </a:graphic>
      </p:graphicFrame>
      <p:graphicFrame>
        <p:nvGraphicFramePr>
          <p:cNvPr id="26629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3346367"/>
              </p:ext>
            </p:extLst>
          </p:nvPr>
        </p:nvGraphicFramePr>
        <p:xfrm>
          <a:off x="-50800" y="-50800"/>
          <a:ext cx="4395788" cy="2670175"/>
        </p:xfrm>
        <a:graphic>
          <a:graphicData uri="http://schemas.openxmlformats.org/presentationml/2006/ole">
            <p:oleObj spid="_x0000_s27652" name="Worksheet" r:id="rId5" imgW="4391008" imgH="2666975" progId="Excel.Sheet.8">
              <p:embed/>
            </p:oleObj>
          </a:graphicData>
        </a:graphic>
      </p:graphicFrame>
      <p:graphicFrame>
        <p:nvGraphicFramePr>
          <p:cNvPr id="2663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476492"/>
              </p:ext>
            </p:extLst>
          </p:nvPr>
        </p:nvGraphicFramePr>
        <p:xfrm>
          <a:off x="4505325" y="30163"/>
          <a:ext cx="4687888" cy="2505075"/>
        </p:xfrm>
        <a:graphic>
          <a:graphicData uri="http://schemas.openxmlformats.org/presentationml/2006/ole">
            <p:oleObj spid="_x0000_s27653" name="Worksheet" r:id="rId6" imgW="4686367" imgH="25051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73ADCBB-3E4F-4C9C-A27F-EE371D0FA17F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11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187450" y="188913"/>
            <a:ext cx="67691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Единый стандарт качества</a:t>
            </a:r>
          </a:p>
        </p:txBody>
      </p:sp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395288" y="628650"/>
            <a:ext cx="8496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ru-RU" sz="2000" b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Медицинские учреждения системы «РЖД-Медицины» востребованы предприятиями, не входящими в систему  ОАО «РЖД». </a:t>
            </a:r>
          </a:p>
          <a:p>
            <a:pPr algn="just">
              <a:lnSpc>
                <a:spcPct val="200000"/>
              </a:lnSpc>
            </a:pPr>
            <a:r>
              <a:rPr lang="ru-RU" altLang="ru-RU" sz="2000" b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Мы предоставляем услуги на договорной основе предприятиям и организациям, в том числе предприятиям являющимися стратегическими партнерами ОАО «РЖД».</a:t>
            </a:r>
          </a:p>
          <a:p>
            <a:pPr algn="just">
              <a:lnSpc>
                <a:spcPct val="200000"/>
              </a:lnSpc>
            </a:pPr>
            <a:r>
              <a:rPr lang="ru-RU" altLang="ru-RU" sz="2000" b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Медицинские учреждения системы «РЖД-Медицины» отличает единый подход и стандарт качества на все территории РФ.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14C115-7C8B-470A-9F3C-8DA9E8D7D5B8}" type="slidenum">
              <a:rPr lang="ru-RU" smtClean="0">
                <a:solidFill>
                  <a:srgbClr val="FFFFFF"/>
                </a:solidFill>
                <a:latin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solidFill>
                <a:srgbClr val="FFFFFF"/>
              </a:solidFill>
              <a:latin typeface="Open Sans" pitchFamily="34" charset="0"/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7886700" cy="420688"/>
          </a:xfrm>
        </p:spPr>
        <p:txBody>
          <a:bodyPr>
            <a:normAutofit/>
          </a:bodyPr>
          <a:lstStyle/>
          <a:p>
            <a:r>
              <a:rPr lang="ru-RU" smtClean="0"/>
              <a:t>Среди наших клиентов:</a:t>
            </a:r>
          </a:p>
        </p:txBody>
      </p:sp>
      <p:pic>
        <p:nvPicPr>
          <p:cNvPr id="19460" name="Picture 5" descr="C:\Users\bevi\Desktop\ger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00063"/>
            <a:ext cx="1500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bevi\Desktop\logo-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857375"/>
            <a:ext cx="13541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bevi\Desktop\роспотреб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929063"/>
            <a:ext cx="2198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C:\Users\bevi\Desktop\СУМ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928938"/>
            <a:ext cx="14255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C:\Users\pann\Desktop\презы клиник\x5_ret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22415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" descr="C:\Users\pann\Desktop\презы клиник\_sibnef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 descr="http://sistem-servis.ru/wp-content/uploads/2016/05/tsentrenergogaz1-e14806866441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14688"/>
            <a:ext cx="13573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" descr="http://www.dk.ru/system/ckeditor_assets/pictures/84322_content_logo11-198x89.png?14122998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0500"/>
            <a:ext cx="1568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http://img.cataloxy.ru/logofirms/1925/15/1548980.gif?142428719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8631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Lenta 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14750"/>
            <a:ext cx="1957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 descr="http://www.centr-i.ru/images/posta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20526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9" descr="http://xn--e1aajagscdbhlf4c6a.xn--p1ai/wp-content/uploads/2017/06/16emblem16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1" descr="http://www.advis.ru/images/1468018F-BC6E-6C4D-93CD-A1B4928D6F1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3" descr="http://img.candynet.ru/cache/9/e/perm_muka.jpg/w800h5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429125"/>
            <a:ext cx="885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5" descr="http://a-actions.ru/sites/default/files/styles/700/public/field/image/7_4.jpg?itok=9FJMgSS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1516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7" descr="https://lagan.credits.ru/Uploads/ap/product/logo%5C9ZUw6r6EDkx1GaU5YkvQ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2295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8" descr="C:\Users\pann\Desktop\презы клиник\41608965d6c2109868e26e3d236a7080_1436345444_1000_644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14366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30" descr="http://job.rggu.ru/resources/000/000/000/001/746/1746939_240x24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29125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32" descr="http://www.indatrend.com/img_indatrend/45ccf8f4220d9bcd7a199d7d804494bc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"/>
            <a:ext cx="1139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34" descr="http://www.arms-expo.ru/upload/medialibrary/c57/c576fd3712db82d6bef7b603ff7e1f4c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2875"/>
            <a:ext cx="766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6" descr="https://img9.androidappsapk.co/300/0/6/c/com.remark.taskrepor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857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8" descr="http://xn--e1aff1ach4e.xn--p1ai/uploads/urgups%281%29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1928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73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D494FE3-1513-4E3B-81E9-A02A0AB6302A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13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130300" y="447675"/>
            <a:ext cx="633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Дорожный центр профессиональной патологии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611188" y="1279525"/>
            <a:ext cx="741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2010 году на базе многопрофильной Отделенческой клинической больницы на ст. Пермь - 2 ОАО «РЖД» (в настоящее время -</a:t>
            </a:r>
            <a:r>
              <a:rPr lang="ru-RU" altLang="ru-RU" b="1" dirty="0">
                <a:solidFill>
                  <a:srgbClr val="00618D"/>
                </a:solidFill>
                <a:ea typeface="Open Sans"/>
                <a:cs typeface="Open Sans"/>
              </a:rPr>
              <a:t>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ЧУЗ «КБ «</a:t>
            </a:r>
            <a:r>
              <a:rPr lang="ru-RU" altLang="ru-RU" dirty="0" err="1">
                <a:solidFill>
                  <a:srgbClr val="00618D"/>
                </a:solidFill>
                <a:ea typeface="Open Sans"/>
                <a:cs typeface="Open Sans"/>
              </a:rPr>
              <a:t>РЖД-Медицина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» города Пермь») создан Центр профессиональной патологии, который в</a:t>
            </a:r>
            <a:r>
              <a:rPr lang="en-US" altLang="ru-RU" dirty="0">
                <a:solidFill>
                  <a:srgbClr val="00618D"/>
                </a:solidFill>
                <a:ea typeface="Open Sans"/>
                <a:cs typeface="Open Sans"/>
              </a:rPr>
              <a:t>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настоящее время выполняет функции дорожного центра профессиональной патологии на всю Свердловскую железную дорогу на территории 5 субъектов РФ</a:t>
            </a:r>
            <a:r>
              <a:rPr lang="ru-RU" altLang="ru-RU" dirty="0">
                <a:solidFill>
                  <a:srgbClr val="FFFFFF"/>
                </a:solidFill>
                <a:ea typeface="Open Sans"/>
                <a:cs typeface="Open Sans"/>
              </a:rPr>
              <a:t>.  </a:t>
            </a: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38513"/>
            <a:ext cx="35290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FCC480-44C2-407C-96E8-502AE81D1BA2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14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5550" y="452438"/>
            <a:ext cx="6834188" cy="13477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Структура центра профессиональной патологии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4063" y="2281238"/>
            <a:ext cx="2384425" cy="2300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618D"/>
                </a:solidFill>
              </a:rPr>
              <a:t>Поликлиническое  звено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838" y="2309813"/>
            <a:ext cx="2536825" cy="22907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618D"/>
                </a:solidFill>
              </a:rPr>
              <a:t>Стационарное звено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86563" y="2281238"/>
            <a:ext cx="2027237" cy="23939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618D"/>
                </a:solidFill>
              </a:rPr>
              <a:t>Врачебно-экспертная комиссия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22463" y="1912938"/>
            <a:ext cx="4064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826000" y="1960563"/>
            <a:ext cx="500063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23163" y="1912938"/>
            <a:ext cx="282575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FEB225-FA5C-4520-A820-4C5C638705AC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15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857250" y="404813"/>
            <a:ext cx="714375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Дорожный центр профессиональной патологии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755650" y="1196975"/>
            <a:ext cx="8064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Ежегодно Центр проводит периодические медицинские осмотры порядка </a:t>
            </a:r>
            <a:r>
              <a:rPr lang="ru-RU" altLang="ru-RU" u="sng" dirty="0">
                <a:solidFill>
                  <a:srgbClr val="00618D"/>
                </a:solidFill>
                <a:ea typeface="Open Sans"/>
                <a:cs typeface="Open Sans"/>
              </a:rPr>
              <a:t>15-18 тысяч работников ОАО «РЖД»,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 значительная часть из них -  </a:t>
            </a:r>
            <a:r>
              <a:rPr lang="ru-RU" altLang="ru-RU" dirty="0" err="1">
                <a:solidFill>
                  <a:srgbClr val="00618D"/>
                </a:solidFill>
                <a:ea typeface="Open Sans"/>
                <a:cs typeface="Open Sans"/>
              </a:rPr>
              <a:t>стажированные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 работники.  </a:t>
            </a:r>
          </a:p>
          <a:p>
            <a:pPr eaLnBrk="1" hangingPunct="1"/>
            <a:endParaRPr lang="ru-RU" altLang="ru-RU" dirty="0">
              <a:solidFill>
                <a:srgbClr val="00618D"/>
              </a:solidFill>
              <a:ea typeface="Open Sans"/>
              <a:cs typeface="Open Sans"/>
            </a:endParaRPr>
          </a:p>
          <a:p>
            <a:pPr eaLnBrk="1" hangingPunct="1"/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      </a:t>
            </a:r>
            <a:r>
              <a:rPr lang="ru-RU" altLang="ru-RU" u="sng" dirty="0">
                <a:solidFill>
                  <a:srgbClr val="00618D"/>
                </a:solidFill>
                <a:ea typeface="Open Sans"/>
                <a:cs typeface="Open Sans"/>
              </a:rPr>
              <a:t>В структуре профессиональной заболеваемости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, выявляемой Центром профессиональной патологии на предприятиях ОАО «РЖД</a:t>
            </a:r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»:</a:t>
            </a:r>
          </a:p>
          <a:p>
            <a:pPr eaLnBrk="1" hangingPunct="1"/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1 место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– шумовая </a:t>
            </a:r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патология; </a:t>
            </a:r>
          </a:p>
          <a:p>
            <a:pPr eaLnBrk="1" hangingPunct="1"/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2 место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- вибрационная </a:t>
            </a:r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болезнь; </a:t>
            </a:r>
          </a:p>
          <a:p>
            <a:pPr eaLnBrk="1" hangingPunct="1"/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3 место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– заболевания от физического перенапряжения.</a:t>
            </a:r>
          </a:p>
          <a:p>
            <a:pPr eaLnBrk="1" hangingPunct="1"/>
            <a:endParaRPr lang="ru-RU" altLang="ru-RU" dirty="0">
              <a:solidFill>
                <a:srgbClr val="00618D"/>
              </a:solidFill>
              <a:ea typeface="Open Sans"/>
              <a:cs typeface="Open Sans"/>
            </a:endParaRPr>
          </a:p>
          <a:p>
            <a:pPr eaLnBrk="1" hangingPunct="1"/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     </a:t>
            </a:r>
            <a:endParaRPr lang="ru-RU" altLang="ru-RU" dirty="0" smtClean="0">
              <a:solidFill>
                <a:srgbClr val="00618D"/>
              </a:solidFill>
              <a:ea typeface="Open Sans"/>
              <a:cs typeface="Open Sans"/>
            </a:endParaRPr>
          </a:p>
          <a:p>
            <a:pPr eaLnBrk="1" hangingPunct="1"/>
            <a:r>
              <a:rPr lang="ru-RU" altLang="ru-RU" dirty="0" smtClean="0">
                <a:solidFill>
                  <a:srgbClr val="00618D"/>
                </a:solidFill>
                <a:ea typeface="Open Sans"/>
                <a:cs typeface="Open Sans"/>
              </a:rPr>
              <a:t>     В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среднем в </a:t>
            </a:r>
            <a:r>
              <a:rPr lang="ru-RU" altLang="ru-RU">
                <a:solidFill>
                  <a:srgbClr val="00618D"/>
                </a:solidFill>
                <a:ea typeface="Open Sans"/>
                <a:cs typeface="Open Sans"/>
              </a:rPr>
              <a:t>год </a:t>
            </a:r>
            <a:r>
              <a:rPr lang="ru-RU" altLang="ru-RU" smtClean="0">
                <a:solidFill>
                  <a:srgbClr val="00618D"/>
                </a:solidFill>
                <a:ea typeface="Open Sans"/>
                <a:cs typeface="Open Sans"/>
              </a:rPr>
              <a:t>выявляется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от 3 до 7 случаев </a:t>
            </a:r>
            <a:r>
              <a:rPr lang="ru-RU" altLang="ru-RU">
                <a:solidFill>
                  <a:srgbClr val="00618D"/>
                </a:solidFill>
                <a:ea typeface="Open Sans"/>
                <a:cs typeface="Open Sans"/>
              </a:rPr>
              <a:t>профзаболеваний </a:t>
            </a:r>
            <a:r>
              <a:rPr lang="ru-RU" altLang="ru-RU" smtClean="0">
                <a:solidFill>
                  <a:srgbClr val="00618D"/>
                </a:solidFill>
                <a:ea typeface="Open Sans"/>
                <a:cs typeface="Open Sans"/>
              </a:rPr>
              <a:t> </a:t>
            </a:r>
            <a:r>
              <a:rPr lang="ru-RU" altLang="ru-RU" dirty="0">
                <a:solidFill>
                  <a:srgbClr val="00618D"/>
                </a:solidFill>
                <a:ea typeface="Open Sans"/>
                <a:cs typeface="Open Sans"/>
              </a:rPr>
              <a:t>работников ОАО «РЖД».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5425BB-FBB3-4B28-8B58-674B03CDAB0E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16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180528" y="476672"/>
          <a:ext cx="8690994" cy="480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1FF796-63DA-493B-8476-85F5B5BA7E6F}" type="slidenum">
              <a:rPr lang="ru-RU" smtClea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38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500" y="285750"/>
            <a:ext cx="7988300" cy="500063"/>
          </a:xfrm>
        </p:spPr>
        <p:txBody>
          <a:bodyPr/>
          <a:lstStyle/>
          <a:p>
            <a:pPr algn="ctr"/>
            <a:r>
              <a:rPr lang="ru-RU" sz="2300" smtClean="0">
                <a:latin typeface="Open Sans"/>
                <a:ea typeface="Open Sans"/>
                <a:cs typeface="Open Sans"/>
              </a:rPr>
              <a:t>Уникальные компетенции в медицине труда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88" y="1000125"/>
            <a:ext cx="300037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Экспертные медицинские освидетельствования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50" y="2286000"/>
            <a:ext cx="3286125" cy="1357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Производственные терапевты, сопровождающие работника в течении всей трудовой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2428875"/>
            <a:ext cx="3000375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Предварительные и  периодические медицинские осмотры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5" y="3786188"/>
            <a:ext cx="3286125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</a:rPr>
              <a:t>Предсменные</a:t>
            </a:r>
            <a:r>
              <a:rPr lang="ru-RU" b="1" dirty="0">
                <a:solidFill>
                  <a:srgbClr val="FF0000"/>
                </a:solidFill>
              </a:rPr>
              <a:t> и </a:t>
            </a:r>
            <a:r>
              <a:rPr lang="ru-RU" b="1" dirty="0" err="1">
                <a:solidFill>
                  <a:srgbClr val="FF0000"/>
                </a:solidFill>
              </a:rPr>
              <a:t>послесменные</a:t>
            </a:r>
            <a:r>
              <a:rPr lang="ru-RU" b="1" dirty="0">
                <a:solidFill>
                  <a:srgbClr val="FF0000"/>
                </a:solidFill>
              </a:rPr>
              <a:t> медицинские осмотры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88" y="3857625"/>
            <a:ext cx="3429000" cy="1128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Обследование, лечение и реабилитация работников в условиях поликлиники и стационара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8653085">
            <a:off x="6783388" y="917575"/>
            <a:ext cx="484187" cy="1535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358188" y="2786063"/>
            <a:ext cx="642937" cy="1500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5400000">
            <a:off x="4464844" y="4321969"/>
            <a:ext cx="428625" cy="1785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0800000">
            <a:off x="214313" y="2643188"/>
            <a:ext cx="642937" cy="1571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4338412">
            <a:off x="2205831" y="805657"/>
            <a:ext cx="427037" cy="1555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F81C575-4FB7-4DF4-9CFC-65522485B74E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18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507" name="TextBox 72"/>
          <p:cNvSpPr txBox="1">
            <a:spLocks noChangeArrowheads="1"/>
          </p:cNvSpPr>
          <p:nvPr/>
        </p:nvSpPr>
        <p:spPr bwMode="auto">
          <a:xfrm>
            <a:off x="250825" y="174625"/>
            <a:ext cx="864235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Современные комплексы </a:t>
            </a: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предрейсовых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осмотров КАПД–02-СТ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268413"/>
            <a:ext cx="4572000" cy="374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ts val="2200"/>
              </a:lnSpc>
              <a:defRPr/>
            </a:pPr>
            <a:endParaRPr lang="ru-RU" altLang="ru-RU" dirty="0">
              <a:solidFill>
                <a:srgbClr val="3F6EA7"/>
              </a:solidFill>
              <a:latin typeface="Open Sans" pitchFamily="34" charset="0"/>
            </a:endParaRPr>
          </a:p>
          <a:p>
            <a:pPr algn="just" eaLnBrk="1" hangingPunct="1">
              <a:lnSpc>
                <a:spcPts val="2200"/>
              </a:lnSpc>
              <a:defRPr/>
            </a:pPr>
            <a:r>
              <a:rPr lang="ru-RU" altLang="ru-RU" dirty="0">
                <a:solidFill>
                  <a:srgbClr val="3F6EA7"/>
                </a:solidFill>
                <a:latin typeface="Open Sans" pitchFamily="34" charset="0"/>
              </a:rPr>
              <a:t>Автоматизированная система предрейсового медосмотра (АСПО)  </a:t>
            </a:r>
            <a:endParaRPr lang="ru-RU" altLang="ru-RU" dirty="0">
              <a:solidFill>
                <a:srgbClr val="3F6EA7"/>
              </a:solidFill>
            </a:endParaRPr>
          </a:p>
          <a:p>
            <a:pPr marL="228600" indent="-228600" algn="just" eaLnBrk="1" hangingPunct="1">
              <a:lnSpc>
                <a:spcPts val="2200"/>
              </a:lnSpc>
              <a:buFont typeface="Arial" charset="0"/>
              <a:buChar char="•"/>
              <a:defRPr/>
            </a:pPr>
            <a:r>
              <a:rPr lang="ru-RU" altLang="ru-RU" dirty="0">
                <a:solidFill>
                  <a:srgbClr val="00618D"/>
                </a:solidFill>
              </a:rPr>
              <a:t>    Выявление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работников с высоким риском возникновения пароксизмальных состояний, внезапной смерти и артериальной гипертензии. </a:t>
            </a:r>
            <a:endParaRPr lang="ru-RU" altLang="ru-RU" dirty="0">
              <a:solidFill>
                <a:srgbClr val="00618D"/>
              </a:solidFill>
            </a:endParaRPr>
          </a:p>
          <a:p>
            <a:pPr marL="228600" indent="-228600" algn="just" eaLnBrk="1" hangingPunct="1">
              <a:lnSpc>
                <a:spcPts val="2200"/>
              </a:lnSpc>
              <a:buFont typeface="Arial" charset="0"/>
              <a:buChar char="•"/>
              <a:defRPr/>
            </a:pPr>
            <a:r>
              <a:rPr lang="ru-RU" altLang="ru-RU" dirty="0">
                <a:solidFill>
                  <a:srgbClr val="00618D"/>
                </a:solidFill>
              </a:rPr>
              <a:t>    С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ниж</a:t>
            </a:r>
            <a:r>
              <a:rPr lang="ru-RU" altLang="ru-RU" dirty="0">
                <a:solidFill>
                  <a:srgbClr val="00618D"/>
                </a:solidFill>
              </a:rPr>
              <a:t>ение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вероятност</a:t>
            </a:r>
            <a:r>
              <a:rPr lang="ru-RU" altLang="ru-RU" dirty="0">
                <a:solidFill>
                  <a:srgbClr val="00618D"/>
                </a:solidFill>
              </a:rPr>
              <a:t>и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аварийных ситуаций, связанных с человеческим фактором.</a:t>
            </a:r>
            <a:endParaRPr lang="ru-RU" altLang="ru-RU" dirty="0">
              <a:solidFill>
                <a:srgbClr val="00618D"/>
              </a:solidFill>
            </a:endParaRPr>
          </a:p>
          <a:p>
            <a:pPr marL="228600" indent="-228600" algn="just" eaLnBrk="1" hangingPunct="1">
              <a:lnSpc>
                <a:spcPts val="2200"/>
              </a:lnSpc>
              <a:buFontTx/>
              <a:buChar char="•"/>
              <a:defRPr/>
            </a:pPr>
            <a:r>
              <a:rPr lang="ru-RU" altLang="ru-RU" dirty="0">
                <a:solidFill>
                  <a:srgbClr val="00618D"/>
                </a:solidFill>
              </a:rPr>
              <a:t>    К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ачественно</a:t>
            </a:r>
            <a:r>
              <a:rPr lang="ru-RU" altLang="ru-RU" dirty="0">
                <a:solidFill>
                  <a:srgbClr val="00618D"/>
                </a:solidFill>
              </a:rPr>
              <a:t>е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улучш</a:t>
            </a:r>
            <a:r>
              <a:rPr lang="ru-RU" altLang="ru-RU" dirty="0">
                <a:solidFill>
                  <a:srgbClr val="00618D"/>
                </a:solidFill>
              </a:rPr>
              <a:t>ение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здоровь</a:t>
            </a:r>
            <a:r>
              <a:rPr lang="ru-RU" altLang="ru-RU" dirty="0">
                <a:solidFill>
                  <a:srgbClr val="00618D"/>
                </a:solidFill>
              </a:rPr>
              <a:t>я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большой социальной группы</a:t>
            </a:r>
            <a:r>
              <a:rPr lang="ru-RU" altLang="ru-RU" dirty="0">
                <a:solidFill>
                  <a:srgbClr val="00618D"/>
                </a:solidFill>
              </a:rPr>
              <a:t>.</a:t>
            </a:r>
            <a:r>
              <a:rPr lang="ru-RU" altLang="ru-RU" dirty="0">
                <a:solidFill>
                  <a:srgbClr val="00618D"/>
                </a:solidFill>
                <a:latin typeface="Open Sans" pitchFamily="34" charset="0"/>
              </a:rPr>
              <a:t> </a:t>
            </a:r>
            <a:endParaRPr lang="ru-RU" altLang="ru-RU" dirty="0">
              <a:solidFill>
                <a:srgbClr val="00618D"/>
              </a:solidFill>
            </a:endParaRPr>
          </a:p>
        </p:txBody>
      </p:sp>
      <p:pic>
        <p:nvPicPr>
          <p:cNvPr id="26629" name="Picture 5" descr="\\Pe-okb-server1c\общая папка\Администрация\ГЛАВНЫЙ ВРАЧ\конференции и медсоветы\Фото для Екатеринбурга 2013\БД\бд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817688"/>
            <a:ext cx="3559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D6BD14-D992-4376-9F0D-193646A1BDED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19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116013" y="0"/>
            <a:ext cx="72009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Психофизиологическое сопровождение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профессиональной деятельности.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836613"/>
            <a:ext cx="8856662" cy="4752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Психофизиологические лаборатории и кабинеты психологов выполняют задачи: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Обеспечение безопасности движения поездов. 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Поддержание высокого уровня работоспособности и профессиональной надежности.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Сохранения здоровья и активного профессионального долголетия.</a:t>
            </a:r>
          </a:p>
          <a:p>
            <a:pPr eaLnBrk="1" hangingPunct="1">
              <a:lnSpc>
                <a:spcPts val="2200"/>
              </a:lnSpc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Психофизиологическое обеспечение включает с себя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Проведение профессионального психофизиологического отбора.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Контроль функционального состояния.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Диагностику психологической совместимости.</a:t>
            </a:r>
          </a:p>
          <a:p>
            <a:pPr marL="182563"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Проведение коррекционно -восстановительных  мероприятий.</a:t>
            </a:r>
          </a:p>
          <a:p>
            <a:pPr algn="just" eaLnBrk="1" hangingPunct="1">
              <a:lnSpc>
                <a:spcPts val="2600"/>
              </a:lnSpc>
              <a:defRPr/>
            </a:pPr>
            <a:r>
              <a:rPr lang="ru-RU" altLang="ru-RU" dirty="0">
                <a:solidFill>
                  <a:srgbClr val="0070C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Опыт психофизиологических подразделений применим для предприятий и организации, чья деятельность связана с особо опасными, ответственными видами работ, «лиц опасных профессий».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D12A67-EFB3-4FC8-88EC-E19B5F0B11F0}" type="slidenum">
              <a:rPr lang="ru-RU" altLang="ru-RU">
                <a:solidFill>
                  <a:srgbClr val="FFFFFF"/>
                </a:solidFill>
                <a:latin typeface="Open Sans"/>
                <a:cs typeface="Open Sans"/>
              </a:rPr>
              <a:pPr/>
              <a:t>2</a:t>
            </a:fld>
            <a:endParaRPr lang="ru-RU" altLang="ru-RU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3" y="142875"/>
            <a:ext cx="8643937" cy="785813"/>
          </a:xfrm>
        </p:spPr>
        <p:txBody>
          <a:bodyPr/>
          <a:lstStyle/>
          <a:p>
            <a:pPr algn="ctr">
              <a:defRPr/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Актуальность</a:t>
            </a:r>
            <a:endParaRPr lang="ru-RU" altLang="ru-RU" sz="2200" dirty="0" smtClean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61975" y="1196975"/>
            <a:ext cx="77057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В современных условиях реформирования нашего общества безопасность условий труда в промышленности и охрана здоровья работающих является одной из гарантий экономического развития страны. Открытое акционерное общество «Российские железные дороги» является социально ответственной компанией и одним из крупнейших работодателей.</a:t>
            </a:r>
          </a:p>
          <a:p>
            <a:pPr algn="just" eaLnBrk="1" hangingPunct="1"/>
            <a:r>
              <a:rPr lang="ru-RU" altLang="ru-RU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      Сохранение здоровья и поддержание профессионального долголетия работников Компании является важнейшим элементом в обеспечении безопасности железнодорожных перевозок. </a:t>
            </a:r>
          </a:p>
        </p:txBody>
      </p:sp>
      <p:pic>
        <p:nvPicPr>
          <p:cNvPr id="16389" name="Рисунок 6" descr="0_d7a6b_d432dadc_XXL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62375"/>
            <a:ext cx="31781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754438"/>
            <a:ext cx="33639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A1163C0-996A-4403-97C5-929AAE25947C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20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15900" y="13716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  <a:cs typeface="Times New Roman" pitchFamily="18" charset="0"/>
              </a:rPr>
              <a:t>Аудио - визуальные сеансы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800100" y="203200"/>
            <a:ext cx="755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Коррекционно-восстановительные мероприятия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на базе кабинетов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психофизиологической разгрузки и мобилизации</a:t>
            </a: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4229100" y="1397000"/>
            <a:ext cx="476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itchFamily="18" charset="0"/>
              </a:rPr>
              <a:t>Психологические консультации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431800" y="4800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Тренинги</a:t>
            </a:r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 flipH="1">
            <a:off x="4914900" y="4724400"/>
            <a:ext cx="370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Times New Roman" pitchFamily="18" charset="0"/>
              </a:rPr>
              <a:t>Метод полифункциональное воздействия</a:t>
            </a:r>
          </a:p>
        </p:txBody>
      </p:sp>
      <p:pic>
        <p:nvPicPr>
          <p:cNvPr id="29704" name="Picture 8" descr="\\rdmo-str\PF\Помещения подразд, ремонт\2014 г\Фото помещений 2014\10. ТЧЭ-12 Серов\IMG_5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66900"/>
            <a:ext cx="3924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\\rdmo-str\PF\Помещения подразд, ремонт\2014 г\Фото помещений 2014\3. ТЧЭ-5 Сверд-сорт\Комн разр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879600"/>
            <a:ext cx="38735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0F5AA-E017-4528-9216-63A5A46760B7}" type="slidenum">
              <a:rPr lang="ru-RU" smtClean="0">
                <a:latin typeface="Open Sans"/>
                <a:ea typeface="Open Sans"/>
                <a:cs typeface="Open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Open Sans"/>
              <a:ea typeface="Open Sans"/>
              <a:cs typeface="Open Sans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71500" y="1071563"/>
            <a:ext cx="8072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latin typeface="Open Sans"/>
                <a:ea typeface="Open Sans"/>
                <a:cs typeface="Open Sans"/>
              </a:rPr>
              <a:t>Сохранение профессионального долголетия;</a:t>
            </a:r>
          </a:p>
          <a:p>
            <a:r>
              <a:rPr lang="ru-RU">
                <a:latin typeface="Open Sans"/>
                <a:ea typeface="Open Sans"/>
                <a:cs typeface="Open Sans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Open Sans"/>
                <a:ea typeface="Open Sans"/>
                <a:cs typeface="Open Sans"/>
              </a:rPr>
              <a:t>Реализация программ оздоровления;</a:t>
            </a:r>
          </a:p>
          <a:p>
            <a:endParaRPr lang="ru-RU">
              <a:latin typeface="Open Sans"/>
              <a:ea typeface="Open Sans"/>
              <a:cs typeface="Open Sans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Open Sans"/>
                <a:ea typeface="Open Sans"/>
                <a:cs typeface="Open Sans"/>
              </a:rPr>
              <a:t>Инновационное развитие производственной медицины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785813" y="428625"/>
            <a:ext cx="6948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400" b="1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Приоритетами </a:t>
            </a:r>
            <a:r>
              <a:rPr lang="ru-RU" sz="240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«РЖД-Медицина» </a:t>
            </a:r>
            <a:r>
              <a:rPr lang="ru-RU" sz="2400" b="1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являются: </a:t>
            </a:r>
          </a:p>
        </p:txBody>
      </p:sp>
      <p:pic>
        <p:nvPicPr>
          <p:cNvPr id="20485" name="Picture 5" descr="C:\Users\pann\Desktop\картинки\banner-doc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357563"/>
            <a:ext cx="5000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D68B6E-ECE0-45E6-A9D4-8426186A1A11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22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125538"/>
            <a:ext cx="8567738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755650" y="188913"/>
            <a:ext cx="7416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ts val="1000"/>
              </a:spcBef>
            </a:pPr>
            <a:r>
              <a:rPr lang="ru-RU" altLang="ru-RU" b="1">
                <a:solidFill>
                  <a:srgbClr val="0070C0"/>
                </a:solidFill>
                <a:cs typeface="Times New Roman" pitchFamily="18" charset="0"/>
              </a:rPr>
              <a:t>Стратегия  производственной «РЖД – Медицины» </a:t>
            </a:r>
          </a:p>
          <a:p>
            <a:pPr marL="342900" indent="-342900" algn="ctr">
              <a:lnSpc>
                <a:spcPct val="80000"/>
              </a:lnSpc>
              <a:spcBef>
                <a:spcPts val="1000"/>
              </a:spcBef>
            </a:pPr>
            <a:r>
              <a:rPr lang="ru-RU" altLang="ru-RU" b="1">
                <a:solidFill>
                  <a:srgbClr val="FF0000"/>
                </a:solidFill>
              </a:rPr>
              <a:t>«Мы открыты для сотрудничества»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725" y="776288"/>
            <a:ext cx="8567738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endParaRPr lang="ru-RU" sz="200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sz="20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использовать опыт железнодорожной медицины для создания современной, эффективно функционирующей системы производственной медицины на промышленных предприятиях любых форм собственности Российской Федерации, где особенно велика роль человеческого фактора и традиционно высок риск аварий по причине плохого самочувствия работников. </a:t>
            </a:r>
          </a:p>
          <a:p>
            <a:pPr indent="449263" algn="just">
              <a:lnSpc>
                <a:spcPct val="150000"/>
              </a:lnSpc>
            </a:pPr>
            <a:r>
              <a:rPr lang="ru-RU" sz="20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Производственная медицина РЖД представляет интерес как цельная структура со всеми звеньями оказания медицинской помощи работающему населению, которая практически нигде больше не сохранилась.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42EE1D-6536-4A5C-B045-2D6904D6FBD5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23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57188" y="2214563"/>
            <a:ext cx="863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2F5597"/>
                </a:solidFill>
                <a:latin typeface="Open Sans"/>
                <a:ea typeface="Open Sans"/>
                <a:cs typeface="Open Sans"/>
              </a:rPr>
              <a:t>Благодарю за внимание!</a:t>
            </a:r>
          </a:p>
          <a:p>
            <a:pPr algn="ctr" eaLnBrk="1" hangingPunct="1"/>
            <a:endParaRPr lang="ru-RU" altLang="ru-RU" sz="4000" b="1">
              <a:solidFill>
                <a:srgbClr val="2F5597"/>
              </a:solidFill>
              <a:latin typeface="Open Sans"/>
              <a:ea typeface="Open Sans"/>
              <a:cs typeface="Open Sans"/>
            </a:endParaRPr>
          </a:p>
          <a:p>
            <a:pPr algn="ctr" eaLnBrk="1" hangingPunct="1"/>
            <a:endParaRPr lang="ru-RU" altLang="ru-RU" sz="4000" b="1">
              <a:solidFill>
                <a:srgbClr val="2F5597"/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4"/>
          <p:cNvSpPr>
            <a:spLocks noGrp="1"/>
          </p:cNvSpPr>
          <p:nvPr>
            <p:ph type="subTitle" idx="4294967295"/>
          </p:nvPr>
        </p:nvSpPr>
        <p:spPr>
          <a:xfrm>
            <a:off x="571500" y="2857500"/>
            <a:ext cx="7988300" cy="11430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2600" b="1" smtClean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8-800-234-34-34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600" b="1" smtClean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МЫ ОТКРЫТЫ ДЛЯ ВСЕХ</a:t>
            </a:r>
            <a:endParaRPr lang="ru-RU" altLang="ru-RU" b="1" smtClean="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6867" name="Picture 3" descr="C:\Users\pann\Desktop\РЖД-Медицина_Макеты\ЛОГО\logo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71500"/>
            <a:ext cx="3829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09B5FB-5974-48B6-9EFA-8BD7B4FD34F0}" type="slidenum">
              <a:rPr lang="ru-RU" smtClean="0">
                <a:solidFill>
                  <a:srgbClr val="FFFFFF"/>
                </a:solidFill>
                <a:latin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FFFFFF"/>
              </a:solidFill>
              <a:latin typeface="Open Sans" pitchFamily="34" charset="0"/>
            </a:endParaRPr>
          </a:p>
        </p:txBody>
      </p:sp>
      <p:sp>
        <p:nvSpPr>
          <p:cNvPr id="14339" name="TextBox 72"/>
          <p:cNvSpPr txBox="1">
            <a:spLocks noChangeArrowheads="1"/>
          </p:cNvSpPr>
          <p:nvPr/>
        </p:nvSpPr>
        <p:spPr bwMode="auto">
          <a:xfrm>
            <a:off x="357188" y="48577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b="1">
                <a:solidFill>
                  <a:srgbClr val="2F5597"/>
                </a:solidFill>
                <a:latin typeface="Open Sans" pitchFamily="34" charset="0"/>
              </a:rPr>
              <a:t>173 Учреждения  </a:t>
            </a:r>
            <a:r>
              <a:rPr lang="ru-RU" sz="2400" b="1">
                <a:solidFill>
                  <a:srgbClr val="00618D"/>
                </a:solidFill>
                <a:latin typeface="Open Sans" pitchFamily="34" charset="0"/>
              </a:rPr>
              <a:t>в 75 субъектах России</a:t>
            </a:r>
          </a:p>
        </p:txBody>
      </p:sp>
      <p:pic>
        <p:nvPicPr>
          <p:cNvPr id="14340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9" t="31137" r="10110" b="13646"/>
          <a:stretch>
            <a:fillRect/>
          </a:stretch>
        </p:blipFill>
        <p:spPr bwMode="auto">
          <a:xfrm>
            <a:off x="214313" y="1000125"/>
            <a:ext cx="8786812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75" y="214313"/>
            <a:ext cx="79041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«РЖД – Медицина» в Российской Федерации</a:t>
            </a:r>
          </a:p>
        </p:txBody>
      </p:sp>
      <p:sp>
        <p:nvSpPr>
          <p:cNvPr id="8" name="Овал 7"/>
          <p:cNvSpPr/>
          <p:nvPr/>
        </p:nvSpPr>
        <p:spPr>
          <a:xfrm rot="1640412">
            <a:off x="3479800" y="1085850"/>
            <a:ext cx="673100" cy="276542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E4DA466-6FDE-4C6C-84A5-A89005F5BF15}" type="slidenum">
              <a:rPr lang="ru-RU" altLang="ru-RU">
                <a:solidFill>
                  <a:schemeClr val="bg1"/>
                </a:solidFill>
                <a:latin typeface="Calibri" pitchFamily="34" charset="0"/>
                <a:cs typeface="Open Sans"/>
              </a:rPr>
              <a:pPr/>
              <a:t>4</a:t>
            </a:fld>
            <a:endParaRPr lang="ru-RU" altLang="ru-RU">
              <a:solidFill>
                <a:schemeClr val="bg1"/>
              </a:solidFill>
              <a:latin typeface="Calibri" pitchFamily="34" charset="0"/>
              <a:cs typeface="Open Sans"/>
            </a:endParaRPr>
          </a:p>
        </p:txBody>
      </p:sp>
      <p:grpSp>
        <p:nvGrpSpPr>
          <p:cNvPr id="19459" name="Группа 91"/>
          <p:cNvGrpSpPr>
            <a:grpSpLocks/>
          </p:cNvGrpSpPr>
          <p:nvPr/>
        </p:nvGrpSpPr>
        <p:grpSpPr bwMode="auto">
          <a:xfrm>
            <a:off x="349250" y="1187450"/>
            <a:ext cx="8459788" cy="3859213"/>
            <a:chOff x="99021" y="1288745"/>
            <a:chExt cx="8830210" cy="4040040"/>
          </a:xfrm>
        </p:grpSpPr>
        <p:sp>
          <p:nvSpPr>
            <p:cNvPr id="6" name="Полилиния 5"/>
            <p:cNvSpPr/>
            <p:nvPr/>
          </p:nvSpPr>
          <p:spPr>
            <a:xfrm>
              <a:off x="2914283" y="1288745"/>
              <a:ext cx="5958610" cy="1269679"/>
            </a:xfrm>
            <a:custGeom>
              <a:avLst/>
              <a:gdLst>
                <a:gd name="connsiteX0" fmla="*/ 42863 w 6006307"/>
                <a:gd name="connsiteY0" fmla="*/ 420687 h 2044700"/>
                <a:gd name="connsiteX1" fmla="*/ 185738 w 6006307"/>
                <a:gd name="connsiteY1" fmla="*/ 439737 h 2044700"/>
                <a:gd name="connsiteX2" fmla="*/ 576263 w 6006307"/>
                <a:gd name="connsiteY2" fmla="*/ 592137 h 2044700"/>
                <a:gd name="connsiteX3" fmla="*/ 590550 w 6006307"/>
                <a:gd name="connsiteY3" fmla="*/ 701675 h 2044700"/>
                <a:gd name="connsiteX4" fmla="*/ 800100 w 6006307"/>
                <a:gd name="connsiteY4" fmla="*/ 773112 h 2044700"/>
                <a:gd name="connsiteX5" fmla="*/ 962025 w 6006307"/>
                <a:gd name="connsiteY5" fmla="*/ 758825 h 2044700"/>
                <a:gd name="connsiteX6" fmla="*/ 1252538 w 6006307"/>
                <a:gd name="connsiteY6" fmla="*/ 696912 h 2044700"/>
                <a:gd name="connsiteX7" fmla="*/ 1404938 w 6006307"/>
                <a:gd name="connsiteY7" fmla="*/ 644525 h 2044700"/>
                <a:gd name="connsiteX8" fmla="*/ 1709738 w 6006307"/>
                <a:gd name="connsiteY8" fmla="*/ 687387 h 2044700"/>
                <a:gd name="connsiteX9" fmla="*/ 2114550 w 6006307"/>
                <a:gd name="connsiteY9" fmla="*/ 625475 h 2044700"/>
                <a:gd name="connsiteX10" fmla="*/ 2524125 w 6006307"/>
                <a:gd name="connsiteY10" fmla="*/ 601662 h 2044700"/>
                <a:gd name="connsiteX11" fmla="*/ 2528888 w 6006307"/>
                <a:gd name="connsiteY11" fmla="*/ 696912 h 2044700"/>
                <a:gd name="connsiteX12" fmla="*/ 3171825 w 6006307"/>
                <a:gd name="connsiteY12" fmla="*/ 534987 h 2044700"/>
                <a:gd name="connsiteX13" fmla="*/ 3305175 w 6006307"/>
                <a:gd name="connsiteY13" fmla="*/ 515937 h 2044700"/>
                <a:gd name="connsiteX14" fmla="*/ 3833813 w 6006307"/>
                <a:gd name="connsiteY14" fmla="*/ 720725 h 2044700"/>
                <a:gd name="connsiteX15" fmla="*/ 4071938 w 6006307"/>
                <a:gd name="connsiteY15" fmla="*/ 792162 h 2044700"/>
                <a:gd name="connsiteX16" fmla="*/ 4267200 w 6006307"/>
                <a:gd name="connsiteY16" fmla="*/ 711200 h 2044700"/>
                <a:gd name="connsiteX17" fmla="*/ 4814888 w 6006307"/>
                <a:gd name="connsiteY17" fmla="*/ 968375 h 2044700"/>
                <a:gd name="connsiteX18" fmla="*/ 5048250 w 6006307"/>
                <a:gd name="connsiteY18" fmla="*/ 1101725 h 2044700"/>
                <a:gd name="connsiteX19" fmla="*/ 5081588 w 6006307"/>
                <a:gd name="connsiteY19" fmla="*/ 1335087 h 2044700"/>
                <a:gd name="connsiteX20" fmla="*/ 5381625 w 6006307"/>
                <a:gd name="connsiteY20" fmla="*/ 1635125 h 2044700"/>
                <a:gd name="connsiteX21" fmla="*/ 5567363 w 6006307"/>
                <a:gd name="connsiteY21" fmla="*/ 1735137 h 2044700"/>
                <a:gd name="connsiteX22" fmla="*/ 5572125 w 6006307"/>
                <a:gd name="connsiteY22" fmla="*/ 1792287 h 2044700"/>
                <a:gd name="connsiteX23" fmla="*/ 5824538 w 6006307"/>
                <a:gd name="connsiteY23" fmla="*/ 1787525 h 2044700"/>
                <a:gd name="connsiteX24" fmla="*/ 5924550 w 6006307"/>
                <a:gd name="connsiteY24" fmla="*/ 1797050 h 2044700"/>
                <a:gd name="connsiteX25" fmla="*/ 5948363 w 6006307"/>
                <a:gd name="connsiteY25" fmla="*/ 301625 h 2044700"/>
                <a:gd name="connsiteX26" fmla="*/ 5576888 w 6006307"/>
                <a:gd name="connsiteY26" fmla="*/ 58737 h 2044700"/>
                <a:gd name="connsiteX27" fmla="*/ 3871913 w 6006307"/>
                <a:gd name="connsiteY27" fmla="*/ 106362 h 2044700"/>
                <a:gd name="connsiteX28" fmla="*/ 2338388 w 6006307"/>
                <a:gd name="connsiteY28" fmla="*/ 63500 h 2044700"/>
                <a:gd name="connsiteX29" fmla="*/ 381000 w 6006307"/>
                <a:gd name="connsiteY29" fmla="*/ 58737 h 2044700"/>
                <a:gd name="connsiteX30" fmla="*/ 42863 w 6006307"/>
                <a:gd name="connsiteY30" fmla="*/ 420687 h 2044700"/>
                <a:gd name="connsiteX0" fmla="*/ 7005 w 5936823"/>
                <a:gd name="connsiteY0" fmla="*/ 369780 h 1853963"/>
                <a:gd name="connsiteX1" fmla="*/ 149880 w 5936823"/>
                <a:gd name="connsiteY1" fmla="*/ 388830 h 1853963"/>
                <a:gd name="connsiteX2" fmla="*/ 540405 w 5936823"/>
                <a:gd name="connsiteY2" fmla="*/ 541230 h 1853963"/>
                <a:gd name="connsiteX3" fmla="*/ 554692 w 5936823"/>
                <a:gd name="connsiteY3" fmla="*/ 650768 h 1853963"/>
                <a:gd name="connsiteX4" fmla="*/ 764242 w 5936823"/>
                <a:gd name="connsiteY4" fmla="*/ 722205 h 1853963"/>
                <a:gd name="connsiteX5" fmla="*/ 926167 w 5936823"/>
                <a:gd name="connsiteY5" fmla="*/ 707918 h 1853963"/>
                <a:gd name="connsiteX6" fmla="*/ 1216680 w 5936823"/>
                <a:gd name="connsiteY6" fmla="*/ 646005 h 1853963"/>
                <a:gd name="connsiteX7" fmla="*/ 1369080 w 5936823"/>
                <a:gd name="connsiteY7" fmla="*/ 593618 h 1853963"/>
                <a:gd name="connsiteX8" fmla="*/ 1673880 w 5936823"/>
                <a:gd name="connsiteY8" fmla="*/ 636480 h 1853963"/>
                <a:gd name="connsiteX9" fmla="*/ 2078692 w 5936823"/>
                <a:gd name="connsiteY9" fmla="*/ 574568 h 1853963"/>
                <a:gd name="connsiteX10" fmla="*/ 2488267 w 5936823"/>
                <a:gd name="connsiteY10" fmla="*/ 550755 h 1853963"/>
                <a:gd name="connsiteX11" fmla="*/ 2493030 w 5936823"/>
                <a:gd name="connsiteY11" fmla="*/ 646005 h 1853963"/>
                <a:gd name="connsiteX12" fmla="*/ 3135967 w 5936823"/>
                <a:gd name="connsiteY12" fmla="*/ 484080 h 1853963"/>
                <a:gd name="connsiteX13" fmla="*/ 3269317 w 5936823"/>
                <a:gd name="connsiteY13" fmla="*/ 465030 h 1853963"/>
                <a:gd name="connsiteX14" fmla="*/ 3797955 w 5936823"/>
                <a:gd name="connsiteY14" fmla="*/ 669818 h 1853963"/>
                <a:gd name="connsiteX15" fmla="*/ 4036080 w 5936823"/>
                <a:gd name="connsiteY15" fmla="*/ 741255 h 1853963"/>
                <a:gd name="connsiteX16" fmla="*/ 4231342 w 5936823"/>
                <a:gd name="connsiteY16" fmla="*/ 660293 h 1853963"/>
                <a:gd name="connsiteX17" fmla="*/ 4779030 w 5936823"/>
                <a:gd name="connsiteY17" fmla="*/ 917468 h 1853963"/>
                <a:gd name="connsiteX18" fmla="*/ 5012392 w 5936823"/>
                <a:gd name="connsiteY18" fmla="*/ 1050818 h 1853963"/>
                <a:gd name="connsiteX19" fmla="*/ 5045730 w 5936823"/>
                <a:gd name="connsiteY19" fmla="*/ 1284180 h 1853963"/>
                <a:gd name="connsiteX20" fmla="*/ 5345767 w 5936823"/>
                <a:gd name="connsiteY20" fmla="*/ 1584218 h 1853963"/>
                <a:gd name="connsiteX21" fmla="*/ 5531505 w 5936823"/>
                <a:gd name="connsiteY21" fmla="*/ 1684230 h 1853963"/>
                <a:gd name="connsiteX22" fmla="*/ 5536267 w 5936823"/>
                <a:gd name="connsiteY22" fmla="*/ 1741380 h 1853963"/>
                <a:gd name="connsiteX23" fmla="*/ 5788680 w 5936823"/>
                <a:gd name="connsiteY23" fmla="*/ 1736618 h 1853963"/>
                <a:gd name="connsiteX24" fmla="*/ 5888692 w 5936823"/>
                <a:gd name="connsiteY24" fmla="*/ 1746143 h 1853963"/>
                <a:gd name="connsiteX25" fmla="*/ 5912505 w 5936823"/>
                <a:gd name="connsiteY25" fmla="*/ 250718 h 1853963"/>
                <a:gd name="connsiteX26" fmla="*/ 5541030 w 5936823"/>
                <a:gd name="connsiteY26" fmla="*/ 7830 h 1853963"/>
                <a:gd name="connsiteX27" fmla="*/ 3836055 w 5936823"/>
                <a:gd name="connsiteY27" fmla="*/ 55455 h 1853963"/>
                <a:gd name="connsiteX28" fmla="*/ 2302530 w 5936823"/>
                <a:gd name="connsiteY28" fmla="*/ 12593 h 1853963"/>
                <a:gd name="connsiteX29" fmla="*/ 113982 w 5936823"/>
                <a:gd name="connsiteY29" fmla="*/ 153023 h 1853963"/>
                <a:gd name="connsiteX30" fmla="*/ 345142 w 5936823"/>
                <a:gd name="connsiteY30" fmla="*/ 7830 h 1853963"/>
                <a:gd name="connsiteX31" fmla="*/ 7005 w 5936823"/>
                <a:gd name="connsiteY31" fmla="*/ 369780 h 1853963"/>
                <a:gd name="connsiteX0" fmla="*/ 7005 w 5936823"/>
                <a:gd name="connsiteY0" fmla="*/ 388940 h 1873123"/>
                <a:gd name="connsiteX1" fmla="*/ 149880 w 5936823"/>
                <a:gd name="connsiteY1" fmla="*/ 407990 h 1873123"/>
                <a:gd name="connsiteX2" fmla="*/ 540405 w 5936823"/>
                <a:gd name="connsiteY2" fmla="*/ 560390 h 1873123"/>
                <a:gd name="connsiteX3" fmla="*/ 554692 w 5936823"/>
                <a:gd name="connsiteY3" fmla="*/ 669928 h 1873123"/>
                <a:gd name="connsiteX4" fmla="*/ 764242 w 5936823"/>
                <a:gd name="connsiteY4" fmla="*/ 741365 h 1873123"/>
                <a:gd name="connsiteX5" fmla="*/ 926167 w 5936823"/>
                <a:gd name="connsiteY5" fmla="*/ 727078 h 1873123"/>
                <a:gd name="connsiteX6" fmla="*/ 1216680 w 5936823"/>
                <a:gd name="connsiteY6" fmla="*/ 665165 h 1873123"/>
                <a:gd name="connsiteX7" fmla="*/ 1369080 w 5936823"/>
                <a:gd name="connsiteY7" fmla="*/ 612778 h 1873123"/>
                <a:gd name="connsiteX8" fmla="*/ 1673880 w 5936823"/>
                <a:gd name="connsiteY8" fmla="*/ 655640 h 1873123"/>
                <a:gd name="connsiteX9" fmla="*/ 2078692 w 5936823"/>
                <a:gd name="connsiteY9" fmla="*/ 593728 h 1873123"/>
                <a:gd name="connsiteX10" fmla="*/ 2488267 w 5936823"/>
                <a:gd name="connsiteY10" fmla="*/ 569915 h 1873123"/>
                <a:gd name="connsiteX11" fmla="*/ 2493030 w 5936823"/>
                <a:gd name="connsiteY11" fmla="*/ 665165 h 1873123"/>
                <a:gd name="connsiteX12" fmla="*/ 3135967 w 5936823"/>
                <a:gd name="connsiteY12" fmla="*/ 503240 h 1873123"/>
                <a:gd name="connsiteX13" fmla="*/ 3269317 w 5936823"/>
                <a:gd name="connsiteY13" fmla="*/ 484190 h 1873123"/>
                <a:gd name="connsiteX14" fmla="*/ 3797955 w 5936823"/>
                <a:gd name="connsiteY14" fmla="*/ 688978 h 1873123"/>
                <a:gd name="connsiteX15" fmla="*/ 4036080 w 5936823"/>
                <a:gd name="connsiteY15" fmla="*/ 760415 h 1873123"/>
                <a:gd name="connsiteX16" fmla="*/ 4231342 w 5936823"/>
                <a:gd name="connsiteY16" fmla="*/ 679453 h 1873123"/>
                <a:gd name="connsiteX17" fmla="*/ 4779030 w 5936823"/>
                <a:gd name="connsiteY17" fmla="*/ 936628 h 1873123"/>
                <a:gd name="connsiteX18" fmla="*/ 5012392 w 5936823"/>
                <a:gd name="connsiteY18" fmla="*/ 1069978 h 1873123"/>
                <a:gd name="connsiteX19" fmla="*/ 5045730 w 5936823"/>
                <a:gd name="connsiteY19" fmla="*/ 1303340 h 1873123"/>
                <a:gd name="connsiteX20" fmla="*/ 5345767 w 5936823"/>
                <a:gd name="connsiteY20" fmla="*/ 1603378 h 1873123"/>
                <a:gd name="connsiteX21" fmla="*/ 5531505 w 5936823"/>
                <a:gd name="connsiteY21" fmla="*/ 1703390 h 1873123"/>
                <a:gd name="connsiteX22" fmla="*/ 5536267 w 5936823"/>
                <a:gd name="connsiteY22" fmla="*/ 1760540 h 1873123"/>
                <a:gd name="connsiteX23" fmla="*/ 5788680 w 5936823"/>
                <a:gd name="connsiteY23" fmla="*/ 1755778 h 1873123"/>
                <a:gd name="connsiteX24" fmla="*/ 5888692 w 5936823"/>
                <a:gd name="connsiteY24" fmla="*/ 1765303 h 1873123"/>
                <a:gd name="connsiteX25" fmla="*/ 5912505 w 5936823"/>
                <a:gd name="connsiteY25" fmla="*/ 269878 h 1873123"/>
                <a:gd name="connsiteX26" fmla="*/ 5541030 w 5936823"/>
                <a:gd name="connsiteY26" fmla="*/ 26990 h 1873123"/>
                <a:gd name="connsiteX27" fmla="*/ 3836055 w 5936823"/>
                <a:gd name="connsiteY27" fmla="*/ 74615 h 1873123"/>
                <a:gd name="connsiteX28" fmla="*/ 2302530 w 5936823"/>
                <a:gd name="connsiteY28" fmla="*/ 31753 h 1873123"/>
                <a:gd name="connsiteX29" fmla="*/ 345142 w 5936823"/>
                <a:gd name="connsiteY29" fmla="*/ 26990 h 1873123"/>
                <a:gd name="connsiteX30" fmla="*/ 7005 w 5936823"/>
                <a:gd name="connsiteY30" fmla="*/ 388940 h 1873123"/>
                <a:gd name="connsiteX0" fmla="*/ 17154 w 5946972"/>
                <a:gd name="connsiteY0" fmla="*/ 374018 h 1858201"/>
                <a:gd name="connsiteX1" fmla="*/ 160029 w 5946972"/>
                <a:gd name="connsiteY1" fmla="*/ 393068 h 1858201"/>
                <a:gd name="connsiteX2" fmla="*/ 550554 w 5946972"/>
                <a:gd name="connsiteY2" fmla="*/ 545468 h 1858201"/>
                <a:gd name="connsiteX3" fmla="*/ 564841 w 5946972"/>
                <a:gd name="connsiteY3" fmla="*/ 655006 h 1858201"/>
                <a:gd name="connsiteX4" fmla="*/ 774391 w 5946972"/>
                <a:gd name="connsiteY4" fmla="*/ 726443 h 1858201"/>
                <a:gd name="connsiteX5" fmla="*/ 936316 w 5946972"/>
                <a:gd name="connsiteY5" fmla="*/ 712156 h 1858201"/>
                <a:gd name="connsiteX6" fmla="*/ 1226829 w 5946972"/>
                <a:gd name="connsiteY6" fmla="*/ 650243 h 1858201"/>
                <a:gd name="connsiteX7" fmla="*/ 1379229 w 5946972"/>
                <a:gd name="connsiteY7" fmla="*/ 597856 h 1858201"/>
                <a:gd name="connsiteX8" fmla="*/ 1684029 w 5946972"/>
                <a:gd name="connsiteY8" fmla="*/ 640718 h 1858201"/>
                <a:gd name="connsiteX9" fmla="*/ 2088841 w 5946972"/>
                <a:gd name="connsiteY9" fmla="*/ 578806 h 1858201"/>
                <a:gd name="connsiteX10" fmla="*/ 2498416 w 5946972"/>
                <a:gd name="connsiteY10" fmla="*/ 554993 h 1858201"/>
                <a:gd name="connsiteX11" fmla="*/ 2503179 w 5946972"/>
                <a:gd name="connsiteY11" fmla="*/ 650243 h 1858201"/>
                <a:gd name="connsiteX12" fmla="*/ 3146116 w 5946972"/>
                <a:gd name="connsiteY12" fmla="*/ 488318 h 1858201"/>
                <a:gd name="connsiteX13" fmla="*/ 3279466 w 5946972"/>
                <a:gd name="connsiteY13" fmla="*/ 469268 h 1858201"/>
                <a:gd name="connsiteX14" fmla="*/ 3808104 w 5946972"/>
                <a:gd name="connsiteY14" fmla="*/ 674056 h 1858201"/>
                <a:gd name="connsiteX15" fmla="*/ 4046229 w 5946972"/>
                <a:gd name="connsiteY15" fmla="*/ 745493 h 1858201"/>
                <a:gd name="connsiteX16" fmla="*/ 4241491 w 5946972"/>
                <a:gd name="connsiteY16" fmla="*/ 664531 h 1858201"/>
                <a:gd name="connsiteX17" fmla="*/ 4789179 w 5946972"/>
                <a:gd name="connsiteY17" fmla="*/ 921706 h 1858201"/>
                <a:gd name="connsiteX18" fmla="*/ 5022541 w 5946972"/>
                <a:gd name="connsiteY18" fmla="*/ 1055056 h 1858201"/>
                <a:gd name="connsiteX19" fmla="*/ 5055879 w 5946972"/>
                <a:gd name="connsiteY19" fmla="*/ 1288418 h 1858201"/>
                <a:gd name="connsiteX20" fmla="*/ 5355916 w 5946972"/>
                <a:gd name="connsiteY20" fmla="*/ 1588456 h 1858201"/>
                <a:gd name="connsiteX21" fmla="*/ 5541654 w 5946972"/>
                <a:gd name="connsiteY21" fmla="*/ 1688468 h 1858201"/>
                <a:gd name="connsiteX22" fmla="*/ 5546416 w 5946972"/>
                <a:gd name="connsiteY22" fmla="*/ 1745618 h 1858201"/>
                <a:gd name="connsiteX23" fmla="*/ 5798829 w 5946972"/>
                <a:gd name="connsiteY23" fmla="*/ 1740856 h 1858201"/>
                <a:gd name="connsiteX24" fmla="*/ 5898841 w 5946972"/>
                <a:gd name="connsiteY24" fmla="*/ 1750381 h 1858201"/>
                <a:gd name="connsiteX25" fmla="*/ 5922654 w 5946972"/>
                <a:gd name="connsiteY25" fmla="*/ 254956 h 1858201"/>
                <a:gd name="connsiteX26" fmla="*/ 5551179 w 5946972"/>
                <a:gd name="connsiteY26" fmla="*/ 12068 h 1858201"/>
                <a:gd name="connsiteX27" fmla="*/ 3846204 w 5946972"/>
                <a:gd name="connsiteY27" fmla="*/ 59693 h 1858201"/>
                <a:gd name="connsiteX28" fmla="*/ 2312679 w 5946972"/>
                <a:gd name="connsiteY28" fmla="*/ 16831 h 1858201"/>
                <a:gd name="connsiteX29" fmla="*/ 355291 w 5946972"/>
                <a:gd name="connsiteY29" fmla="*/ 12068 h 1858201"/>
                <a:gd name="connsiteX30" fmla="*/ 40322 w 5946972"/>
                <a:gd name="connsiteY30" fmla="*/ 172501 h 1858201"/>
                <a:gd name="connsiteX31" fmla="*/ 17154 w 5946972"/>
                <a:gd name="connsiteY31" fmla="*/ 374018 h 1858201"/>
                <a:gd name="connsiteX0" fmla="*/ 7005 w 5936823"/>
                <a:gd name="connsiteY0" fmla="*/ 374018 h 1858201"/>
                <a:gd name="connsiteX1" fmla="*/ 149880 w 5936823"/>
                <a:gd name="connsiteY1" fmla="*/ 393068 h 1858201"/>
                <a:gd name="connsiteX2" fmla="*/ 540405 w 5936823"/>
                <a:gd name="connsiteY2" fmla="*/ 545468 h 1858201"/>
                <a:gd name="connsiteX3" fmla="*/ 554692 w 5936823"/>
                <a:gd name="connsiteY3" fmla="*/ 655006 h 1858201"/>
                <a:gd name="connsiteX4" fmla="*/ 764242 w 5936823"/>
                <a:gd name="connsiteY4" fmla="*/ 726443 h 1858201"/>
                <a:gd name="connsiteX5" fmla="*/ 926167 w 5936823"/>
                <a:gd name="connsiteY5" fmla="*/ 712156 h 1858201"/>
                <a:gd name="connsiteX6" fmla="*/ 1216680 w 5936823"/>
                <a:gd name="connsiteY6" fmla="*/ 650243 h 1858201"/>
                <a:gd name="connsiteX7" fmla="*/ 1369080 w 5936823"/>
                <a:gd name="connsiteY7" fmla="*/ 597856 h 1858201"/>
                <a:gd name="connsiteX8" fmla="*/ 1673880 w 5936823"/>
                <a:gd name="connsiteY8" fmla="*/ 640718 h 1858201"/>
                <a:gd name="connsiteX9" fmla="*/ 2078692 w 5936823"/>
                <a:gd name="connsiteY9" fmla="*/ 578806 h 1858201"/>
                <a:gd name="connsiteX10" fmla="*/ 2488267 w 5936823"/>
                <a:gd name="connsiteY10" fmla="*/ 554993 h 1858201"/>
                <a:gd name="connsiteX11" fmla="*/ 2493030 w 5936823"/>
                <a:gd name="connsiteY11" fmla="*/ 650243 h 1858201"/>
                <a:gd name="connsiteX12" fmla="*/ 3135967 w 5936823"/>
                <a:gd name="connsiteY12" fmla="*/ 488318 h 1858201"/>
                <a:gd name="connsiteX13" fmla="*/ 3269317 w 5936823"/>
                <a:gd name="connsiteY13" fmla="*/ 469268 h 1858201"/>
                <a:gd name="connsiteX14" fmla="*/ 3797955 w 5936823"/>
                <a:gd name="connsiteY14" fmla="*/ 674056 h 1858201"/>
                <a:gd name="connsiteX15" fmla="*/ 4036080 w 5936823"/>
                <a:gd name="connsiteY15" fmla="*/ 745493 h 1858201"/>
                <a:gd name="connsiteX16" fmla="*/ 4231342 w 5936823"/>
                <a:gd name="connsiteY16" fmla="*/ 664531 h 1858201"/>
                <a:gd name="connsiteX17" fmla="*/ 4779030 w 5936823"/>
                <a:gd name="connsiteY17" fmla="*/ 921706 h 1858201"/>
                <a:gd name="connsiteX18" fmla="*/ 5012392 w 5936823"/>
                <a:gd name="connsiteY18" fmla="*/ 1055056 h 1858201"/>
                <a:gd name="connsiteX19" fmla="*/ 5045730 w 5936823"/>
                <a:gd name="connsiteY19" fmla="*/ 1288418 h 1858201"/>
                <a:gd name="connsiteX20" fmla="*/ 5345767 w 5936823"/>
                <a:gd name="connsiteY20" fmla="*/ 1588456 h 1858201"/>
                <a:gd name="connsiteX21" fmla="*/ 5531505 w 5936823"/>
                <a:gd name="connsiteY21" fmla="*/ 1688468 h 1858201"/>
                <a:gd name="connsiteX22" fmla="*/ 5536267 w 5936823"/>
                <a:gd name="connsiteY22" fmla="*/ 1745618 h 1858201"/>
                <a:gd name="connsiteX23" fmla="*/ 5788680 w 5936823"/>
                <a:gd name="connsiteY23" fmla="*/ 1740856 h 1858201"/>
                <a:gd name="connsiteX24" fmla="*/ 5888692 w 5936823"/>
                <a:gd name="connsiteY24" fmla="*/ 1750381 h 1858201"/>
                <a:gd name="connsiteX25" fmla="*/ 5912505 w 5936823"/>
                <a:gd name="connsiteY25" fmla="*/ 254956 h 1858201"/>
                <a:gd name="connsiteX26" fmla="*/ 5541030 w 5936823"/>
                <a:gd name="connsiteY26" fmla="*/ 12068 h 1858201"/>
                <a:gd name="connsiteX27" fmla="*/ 3836055 w 5936823"/>
                <a:gd name="connsiteY27" fmla="*/ 59693 h 1858201"/>
                <a:gd name="connsiteX28" fmla="*/ 2302530 w 5936823"/>
                <a:gd name="connsiteY28" fmla="*/ 16831 h 1858201"/>
                <a:gd name="connsiteX29" fmla="*/ 345142 w 5936823"/>
                <a:gd name="connsiteY29" fmla="*/ 12068 h 1858201"/>
                <a:gd name="connsiteX30" fmla="*/ 7005 w 5936823"/>
                <a:gd name="connsiteY30" fmla="*/ 374018 h 1858201"/>
                <a:gd name="connsiteX0" fmla="*/ 4663 w 5934481"/>
                <a:gd name="connsiteY0" fmla="*/ 369780 h 1853963"/>
                <a:gd name="connsiteX1" fmla="*/ 147538 w 5934481"/>
                <a:gd name="connsiteY1" fmla="*/ 388830 h 1853963"/>
                <a:gd name="connsiteX2" fmla="*/ 538063 w 5934481"/>
                <a:gd name="connsiteY2" fmla="*/ 541230 h 1853963"/>
                <a:gd name="connsiteX3" fmla="*/ 552350 w 5934481"/>
                <a:gd name="connsiteY3" fmla="*/ 650768 h 1853963"/>
                <a:gd name="connsiteX4" fmla="*/ 761900 w 5934481"/>
                <a:gd name="connsiteY4" fmla="*/ 722205 h 1853963"/>
                <a:gd name="connsiteX5" fmla="*/ 923825 w 5934481"/>
                <a:gd name="connsiteY5" fmla="*/ 707918 h 1853963"/>
                <a:gd name="connsiteX6" fmla="*/ 1214338 w 5934481"/>
                <a:gd name="connsiteY6" fmla="*/ 646005 h 1853963"/>
                <a:gd name="connsiteX7" fmla="*/ 1366738 w 5934481"/>
                <a:gd name="connsiteY7" fmla="*/ 593618 h 1853963"/>
                <a:gd name="connsiteX8" fmla="*/ 1671538 w 5934481"/>
                <a:gd name="connsiteY8" fmla="*/ 636480 h 1853963"/>
                <a:gd name="connsiteX9" fmla="*/ 2076350 w 5934481"/>
                <a:gd name="connsiteY9" fmla="*/ 574568 h 1853963"/>
                <a:gd name="connsiteX10" fmla="*/ 2485925 w 5934481"/>
                <a:gd name="connsiteY10" fmla="*/ 550755 h 1853963"/>
                <a:gd name="connsiteX11" fmla="*/ 2490688 w 5934481"/>
                <a:gd name="connsiteY11" fmla="*/ 646005 h 1853963"/>
                <a:gd name="connsiteX12" fmla="*/ 3133625 w 5934481"/>
                <a:gd name="connsiteY12" fmla="*/ 484080 h 1853963"/>
                <a:gd name="connsiteX13" fmla="*/ 3266975 w 5934481"/>
                <a:gd name="connsiteY13" fmla="*/ 465030 h 1853963"/>
                <a:gd name="connsiteX14" fmla="*/ 3795613 w 5934481"/>
                <a:gd name="connsiteY14" fmla="*/ 669818 h 1853963"/>
                <a:gd name="connsiteX15" fmla="*/ 4033738 w 5934481"/>
                <a:gd name="connsiteY15" fmla="*/ 741255 h 1853963"/>
                <a:gd name="connsiteX16" fmla="*/ 4229000 w 5934481"/>
                <a:gd name="connsiteY16" fmla="*/ 660293 h 1853963"/>
                <a:gd name="connsiteX17" fmla="*/ 4776688 w 5934481"/>
                <a:gd name="connsiteY17" fmla="*/ 917468 h 1853963"/>
                <a:gd name="connsiteX18" fmla="*/ 5010050 w 5934481"/>
                <a:gd name="connsiteY18" fmla="*/ 1050818 h 1853963"/>
                <a:gd name="connsiteX19" fmla="*/ 5043388 w 5934481"/>
                <a:gd name="connsiteY19" fmla="*/ 1284180 h 1853963"/>
                <a:gd name="connsiteX20" fmla="*/ 5343425 w 5934481"/>
                <a:gd name="connsiteY20" fmla="*/ 1584218 h 1853963"/>
                <a:gd name="connsiteX21" fmla="*/ 5529163 w 5934481"/>
                <a:gd name="connsiteY21" fmla="*/ 1684230 h 1853963"/>
                <a:gd name="connsiteX22" fmla="*/ 5533925 w 5934481"/>
                <a:gd name="connsiteY22" fmla="*/ 1741380 h 1853963"/>
                <a:gd name="connsiteX23" fmla="*/ 5786338 w 5934481"/>
                <a:gd name="connsiteY23" fmla="*/ 1736618 h 1853963"/>
                <a:gd name="connsiteX24" fmla="*/ 5886350 w 5934481"/>
                <a:gd name="connsiteY24" fmla="*/ 1746143 h 1853963"/>
                <a:gd name="connsiteX25" fmla="*/ 5910163 w 5934481"/>
                <a:gd name="connsiteY25" fmla="*/ 250718 h 1853963"/>
                <a:gd name="connsiteX26" fmla="*/ 5538688 w 5934481"/>
                <a:gd name="connsiteY26" fmla="*/ 7830 h 1853963"/>
                <a:gd name="connsiteX27" fmla="*/ 3833713 w 5934481"/>
                <a:gd name="connsiteY27" fmla="*/ 55455 h 1853963"/>
                <a:gd name="connsiteX28" fmla="*/ 2300188 w 5934481"/>
                <a:gd name="connsiteY28" fmla="*/ 12593 h 1853963"/>
                <a:gd name="connsiteX29" fmla="*/ 297040 w 5934481"/>
                <a:gd name="connsiteY29" fmla="*/ 114510 h 1853963"/>
                <a:gd name="connsiteX30" fmla="*/ 4663 w 5934481"/>
                <a:gd name="connsiteY30" fmla="*/ 369780 h 1853963"/>
                <a:gd name="connsiteX0" fmla="*/ 4663 w 5934481"/>
                <a:gd name="connsiteY0" fmla="*/ 371278 h 1855461"/>
                <a:gd name="connsiteX1" fmla="*/ 147538 w 5934481"/>
                <a:gd name="connsiteY1" fmla="*/ 390328 h 1855461"/>
                <a:gd name="connsiteX2" fmla="*/ 538063 w 5934481"/>
                <a:gd name="connsiteY2" fmla="*/ 542728 h 1855461"/>
                <a:gd name="connsiteX3" fmla="*/ 552350 w 5934481"/>
                <a:gd name="connsiteY3" fmla="*/ 652266 h 1855461"/>
                <a:gd name="connsiteX4" fmla="*/ 761900 w 5934481"/>
                <a:gd name="connsiteY4" fmla="*/ 723703 h 1855461"/>
                <a:gd name="connsiteX5" fmla="*/ 923825 w 5934481"/>
                <a:gd name="connsiteY5" fmla="*/ 709416 h 1855461"/>
                <a:gd name="connsiteX6" fmla="*/ 1214338 w 5934481"/>
                <a:gd name="connsiteY6" fmla="*/ 647503 h 1855461"/>
                <a:gd name="connsiteX7" fmla="*/ 1366738 w 5934481"/>
                <a:gd name="connsiteY7" fmla="*/ 595116 h 1855461"/>
                <a:gd name="connsiteX8" fmla="*/ 1671538 w 5934481"/>
                <a:gd name="connsiteY8" fmla="*/ 637978 h 1855461"/>
                <a:gd name="connsiteX9" fmla="*/ 2076350 w 5934481"/>
                <a:gd name="connsiteY9" fmla="*/ 576066 h 1855461"/>
                <a:gd name="connsiteX10" fmla="*/ 2485925 w 5934481"/>
                <a:gd name="connsiteY10" fmla="*/ 552253 h 1855461"/>
                <a:gd name="connsiteX11" fmla="*/ 2490688 w 5934481"/>
                <a:gd name="connsiteY11" fmla="*/ 647503 h 1855461"/>
                <a:gd name="connsiteX12" fmla="*/ 3133625 w 5934481"/>
                <a:gd name="connsiteY12" fmla="*/ 485578 h 1855461"/>
                <a:gd name="connsiteX13" fmla="*/ 3266975 w 5934481"/>
                <a:gd name="connsiteY13" fmla="*/ 466528 h 1855461"/>
                <a:gd name="connsiteX14" fmla="*/ 3795613 w 5934481"/>
                <a:gd name="connsiteY14" fmla="*/ 671316 h 1855461"/>
                <a:gd name="connsiteX15" fmla="*/ 4033738 w 5934481"/>
                <a:gd name="connsiteY15" fmla="*/ 742753 h 1855461"/>
                <a:gd name="connsiteX16" fmla="*/ 4229000 w 5934481"/>
                <a:gd name="connsiteY16" fmla="*/ 661791 h 1855461"/>
                <a:gd name="connsiteX17" fmla="*/ 4776688 w 5934481"/>
                <a:gd name="connsiteY17" fmla="*/ 918966 h 1855461"/>
                <a:gd name="connsiteX18" fmla="*/ 5010050 w 5934481"/>
                <a:gd name="connsiteY18" fmla="*/ 1052316 h 1855461"/>
                <a:gd name="connsiteX19" fmla="*/ 5043388 w 5934481"/>
                <a:gd name="connsiteY19" fmla="*/ 1285678 h 1855461"/>
                <a:gd name="connsiteX20" fmla="*/ 5343425 w 5934481"/>
                <a:gd name="connsiteY20" fmla="*/ 1585716 h 1855461"/>
                <a:gd name="connsiteX21" fmla="*/ 5529163 w 5934481"/>
                <a:gd name="connsiteY21" fmla="*/ 1685728 h 1855461"/>
                <a:gd name="connsiteX22" fmla="*/ 5533925 w 5934481"/>
                <a:gd name="connsiteY22" fmla="*/ 1742878 h 1855461"/>
                <a:gd name="connsiteX23" fmla="*/ 5786338 w 5934481"/>
                <a:gd name="connsiteY23" fmla="*/ 1738116 h 1855461"/>
                <a:gd name="connsiteX24" fmla="*/ 5886350 w 5934481"/>
                <a:gd name="connsiteY24" fmla="*/ 1747641 h 1855461"/>
                <a:gd name="connsiteX25" fmla="*/ 5910163 w 5934481"/>
                <a:gd name="connsiteY25" fmla="*/ 252216 h 1855461"/>
                <a:gd name="connsiteX26" fmla="*/ 5538688 w 5934481"/>
                <a:gd name="connsiteY26" fmla="*/ 9328 h 1855461"/>
                <a:gd name="connsiteX27" fmla="*/ 3833713 w 5934481"/>
                <a:gd name="connsiteY27" fmla="*/ 56953 h 1855461"/>
                <a:gd name="connsiteX28" fmla="*/ 2398931 w 5934481"/>
                <a:gd name="connsiteY28" fmla="*/ 120771 h 1855461"/>
                <a:gd name="connsiteX29" fmla="*/ 297040 w 5934481"/>
                <a:gd name="connsiteY29" fmla="*/ 116008 h 1855461"/>
                <a:gd name="connsiteX30" fmla="*/ 4663 w 5934481"/>
                <a:gd name="connsiteY30" fmla="*/ 371278 h 1855461"/>
                <a:gd name="connsiteX0" fmla="*/ 4663 w 5934481"/>
                <a:gd name="connsiteY0" fmla="*/ 364886 h 1849069"/>
                <a:gd name="connsiteX1" fmla="*/ 147538 w 5934481"/>
                <a:gd name="connsiteY1" fmla="*/ 383936 h 1849069"/>
                <a:gd name="connsiteX2" fmla="*/ 538063 w 5934481"/>
                <a:gd name="connsiteY2" fmla="*/ 536336 h 1849069"/>
                <a:gd name="connsiteX3" fmla="*/ 552350 w 5934481"/>
                <a:gd name="connsiteY3" fmla="*/ 645874 h 1849069"/>
                <a:gd name="connsiteX4" fmla="*/ 761900 w 5934481"/>
                <a:gd name="connsiteY4" fmla="*/ 717311 h 1849069"/>
                <a:gd name="connsiteX5" fmla="*/ 923825 w 5934481"/>
                <a:gd name="connsiteY5" fmla="*/ 703024 h 1849069"/>
                <a:gd name="connsiteX6" fmla="*/ 1214338 w 5934481"/>
                <a:gd name="connsiteY6" fmla="*/ 641111 h 1849069"/>
                <a:gd name="connsiteX7" fmla="*/ 1366738 w 5934481"/>
                <a:gd name="connsiteY7" fmla="*/ 588724 h 1849069"/>
                <a:gd name="connsiteX8" fmla="*/ 1671538 w 5934481"/>
                <a:gd name="connsiteY8" fmla="*/ 631586 h 1849069"/>
                <a:gd name="connsiteX9" fmla="*/ 2076350 w 5934481"/>
                <a:gd name="connsiteY9" fmla="*/ 569674 h 1849069"/>
                <a:gd name="connsiteX10" fmla="*/ 2485925 w 5934481"/>
                <a:gd name="connsiteY10" fmla="*/ 545861 h 1849069"/>
                <a:gd name="connsiteX11" fmla="*/ 2490688 w 5934481"/>
                <a:gd name="connsiteY11" fmla="*/ 641111 h 1849069"/>
                <a:gd name="connsiteX12" fmla="*/ 3133625 w 5934481"/>
                <a:gd name="connsiteY12" fmla="*/ 479186 h 1849069"/>
                <a:gd name="connsiteX13" fmla="*/ 3266975 w 5934481"/>
                <a:gd name="connsiteY13" fmla="*/ 460136 h 1849069"/>
                <a:gd name="connsiteX14" fmla="*/ 3795613 w 5934481"/>
                <a:gd name="connsiteY14" fmla="*/ 664924 h 1849069"/>
                <a:gd name="connsiteX15" fmla="*/ 4033738 w 5934481"/>
                <a:gd name="connsiteY15" fmla="*/ 736361 h 1849069"/>
                <a:gd name="connsiteX16" fmla="*/ 4229000 w 5934481"/>
                <a:gd name="connsiteY16" fmla="*/ 655399 h 1849069"/>
                <a:gd name="connsiteX17" fmla="*/ 4776688 w 5934481"/>
                <a:gd name="connsiteY17" fmla="*/ 912574 h 1849069"/>
                <a:gd name="connsiteX18" fmla="*/ 5010050 w 5934481"/>
                <a:gd name="connsiteY18" fmla="*/ 1045924 h 1849069"/>
                <a:gd name="connsiteX19" fmla="*/ 5043388 w 5934481"/>
                <a:gd name="connsiteY19" fmla="*/ 1279286 h 1849069"/>
                <a:gd name="connsiteX20" fmla="*/ 5343425 w 5934481"/>
                <a:gd name="connsiteY20" fmla="*/ 1579324 h 1849069"/>
                <a:gd name="connsiteX21" fmla="*/ 5529163 w 5934481"/>
                <a:gd name="connsiteY21" fmla="*/ 1679336 h 1849069"/>
                <a:gd name="connsiteX22" fmla="*/ 5533925 w 5934481"/>
                <a:gd name="connsiteY22" fmla="*/ 1736486 h 1849069"/>
                <a:gd name="connsiteX23" fmla="*/ 5786338 w 5934481"/>
                <a:gd name="connsiteY23" fmla="*/ 1731724 h 1849069"/>
                <a:gd name="connsiteX24" fmla="*/ 5886350 w 5934481"/>
                <a:gd name="connsiteY24" fmla="*/ 1741249 h 1849069"/>
                <a:gd name="connsiteX25" fmla="*/ 5910163 w 5934481"/>
                <a:gd name="connsiteY25" fmla="*/ 245824 h 1849069"/>
                <a:gd name="connsiteX26" fmla="*/ 5538688 w 5934481"/>
                <a:gd name="connsiteY26" fmla="*/ 2936 h 1849069"/>
                <a:gd name="connsiteX27" fmla="*/ 4137966 w 5934481"/>
                <a:gd name="connsiteY27" fmla="*/ 111521 h 1849069"/>
                <a:gd name="connsiteX28" fmla="*/ 2398931 w 5934481"/>
                <a:gd name="connsiteY28" fmla="*/ 114379 h 1849069"/>
                <a:gd name="connsiteX29" fmla="*/ 297040 w 5934481"/>
                <a:gd name="connsiteY29" fmla="*/ 109616 h 1849069"/>
                <a:gd name="connsiteX30" fmla="*/ 4663 w 5934481"/>
                <a:gd name="connsiteY30" fmla="*/ 364886 h 1849069"/>
                <a:gd name="connsiteX0" fmla="*/ 4663 w 5934481"/>
                <a:gd name="connsiteY0" fmla="*/ 361950 h 1846133"/>
                <a:gd name="connsiteX1" fmla="*/ 147538 w 5934481"/>
                <a:gd name="connsiteY1" fmla="*/ 381000 h 1846133"/>
                <a:gd name="connsiteX2" fmla="*/ 538063 w 5934481"/>
                <a:gd name="connsiteY2" fmla="*/ 533400 h 1846133"/>
                <a:gd name="connsiteX3" fmla="*/ 552350 w 5934481"/>
                <a:gd name="connsiteY3" fmla="*/ 642938 h 1846133"/>
                <a:gd name="connsiteX4" fmla="*/ 761900 w 5934481"/>
                <a:gd name="connsiteY4" fmla="*/ 714375 h 1846133"/>
                <a:gd name="connsiteX5" fmla="*/ 923825 w 5934481"/>
                <a:gd name="connsiteY5" fmla="*/ 700088 h 1846133"/>
                <a:gd name="connsiteX6" fmla="*/ 1214338 w 5934481"/>
                <a:gd name="connsiteY6" fmla="*/ 638175 h 1846133"/>
                <a:gd name="connsiteX7" fmla="*/ 1366738 w 5934481"/>
                <a:gd name="connsiteY7" fmla="*/ 585788 h 1846133"/>
                <a:gd name="connsiteX8" fmla="*/ 1671538 w 5934481"/>
                <a:gd name="connsiteY8" fmla="*/ 628650 h 1846133"/>
                <a:gd name="connsiteX9" fmla="*/ 2076350 w 5934481"/>
                <a:gd name="connsiteY9" fmla="*/ 566738 h 1846133"/>
                <a:gd name="connsiteX10" fmla="*/ 2485925 w 5934481"/>
                <a:gd name="connsiteY10" fmla="*/ 542925 h 1846133"/>
                <a:gd name="connsiteX11" fmla="*/ 2490688 w 5934481"/>
                <a:gd name="connsiteY11" fmla="*/ 638175 h 1846133"/>
                <a:gd name="connsiteX12" fmla="*/ 3133625 w 5934481"/>
                <a:gd name="connsiteY12" fmla="*/ 476250 h 1846133"/>
                <a:gd name="connsiteX13" fmla="*/ 3266975 w 5934481"/>
                <a:gd name="connsiteY13" fmla="*/ 457200 h 1846133"/>
                <a:gd name="connsiteX14" fmla="*/ 3795613 w 5934481"/>
                <a:gd name="connsiteY14" fmla="*/ 661988 h 1846133"/>
                <a:gd name="connsiteX15" fmla="*/ 4033738 w 5934481"/>
                <a:gd name="connsiteY15" fmla="*/ 733425 h 1846133"/>
                <a:gd name="connsiteX16" fmla="*/ 4229000 w 5934481"/>
                <a:gd name="connsiteY16" fmla="*/ 652463 h 1846133"/>
                <a:gd name="connsiteX17" fmla="*/ 4776688 w 5934481"/>
                <a:gd name="connsiteY17" fmla="*/ 909638 h 1846133"/>
                <a:gd name="connsiteX18" fmla="*/ 5010050 w 5934481"/>
                <a:gd name="connsiteY18" fmla="*/ 1042988 h 1846133"/>
                <a:gd name="connsiteX19" fmla="*/ 5043388 w 5934481"/>
                <a:gd name="connsiteY19" fmla="*/ 1276350 h 1846133"/>
                <a:gd name="connsiteX20" fmla="*/ 5343425 w 5934481"/>
                <a:gd name="connsiteY20" fmla="*/ 1576388 h 1846133"/>
                <a:gd name="connsiteX21" fmla="*/ 5529163 w 5934481"/>
                <a:gd name="connsiteY21" fmla="*/ 1676400 h 1846133"/>
                <a:gd name="connsiteX22" fmla="*/ 5533925 w 5934481"/>
                <a:gd name="connsiteY22" fmla="*/ 1733550 h 1846133"/>
                <a:gd name="connsiteX23" fmla="*/ 5786338 w 5934481"/>
                <a:gd name="connsiteY23" fmla="*/ 1728788 h 1846133"/>
                <a:gd name="connsiteX24" fmla="*/ 5886350 w 5934481"/>
                <a:gd name="connsiteY24" fmla="*/ 1738313 h 1846133"/>
                <a:gd name="connsiteX25" fmla="*/ 5910163 w 5934481"/>
                <a:gd name="connsiteY25" fmla="*/ 242888 h 1846133"/>
                <a:gd name="connsiteX26" fmla="*/ 5538688 w 5934481"/>
                <a:gd name="connsiteY26" fmla="*/ 0 h 1846133"/>
                <a:gd name="connsiteX27" fmla="*/ 2398931 w 5934481"/>
                <a:gd name="connsiteY27" fmla="*/ 111443 h 1846133"/>
                <a:gd name="connsiteX28" fmla="*/ 297040 w 5934481"/>
                <a:gd name="connsiteY28" fmla="*/ 106680 h 1846133"/>
                <a:gd name="connsiteX29" fmla="*/ 4663 w 5934481"/>
                <a:gd name="connsiteY29" fmla="*/ 361950 h 1846133"/>
                <a:gd name="connsiteX0" fmla="*/ 4663 w 6166919"/>
                <a:gd name="connsiteY0" fmla="*/ 278296 h 1762479"/>
                <a:gd name="connsiteX1" fmla="*/ 147538 w 6166919"/>
                <a:gd name="connsiteY1" fmla="*/ 297346 h 1762479"/>
                <a:gd name="connsiteX2" fmla="*/ 538063 w 6166919"/>
                <a:gd name="connsiteY2" fmla="*/ 449746 h 1762479"/>
                <a:gd name="connsiteX3" fmla="*/ 552350 w 6166919"/>
                <a:gd name="connsiteY3" fmla="*/ 559284 h 1762479"/>
                <a:gd name="connsiteX4" fmla="*/ 761900 w 6166919"/>
                <a:gd name="connsiteY4" fmla="*/ 630721 h 1762479"/>
                <a:gd name="connsiteX5" fmla="*/ 923825 w 6166919"/>
                <a:gd name="connsiteY5" fmla="*/ 616434 h 1762479"/>
                <a:gd name="connsiteX6" fmla="*/ 1214338 w 6166919"/>
                <a:gd name="connsiteY6" fmla="*/ 554521 h 1762479"/>
                <a:gd name="connsiteX7" fmla="*/ 1366738 w 6166919"/>
                <a:gd name="connsiteY7" fmla="*/ 502134 h 1762479"/>
                <a:gd name="connsiteX8" fmla="*/ 1671538 w 6166919"/>
                <a:gd name="connsiteY8" fmla="*/ 544996 h 1762479"/>
                <a:gd name="connsiteX9" fmla="*/ 2076350 w 6166919"/>
                <a:gd name="connsiteY9" fmla="*/ 483084 h 1762479"/>
                <a:gd name="connsiteX10" fmla="*/ 2485925 w 6166919"/>
                <a:gd name="connsiteY10" fmla="*/ 459271 h 1762479"/>
                <a:gd name="connsiteX11" fmla="*/ 2490688 w 6166919"/>
                <a:gd name="connsiteY11" fmla="*/ 554521 h 1762479"/>
                <a:gd name="connsiteX12" fmla="*/ 3133625 w 6166919"/>
                <a:gd name="connsiteY12" fmla="*/ 392596 h 1762479"/>
                <a:gd name="connsiteX13" fmla="*/ 3266975 w 6166919"/>
                <a:gd name="connsiteY13" fmla="*/ 373546 h 1762479"/>
                <a:gd name="connsiteX14" fmla="*/ 3795613 w 6166919"/>
                <a:gd name="connsiteY14" fmla="*/ 578334 h 1762479"/>
                <a:gd name="connsiteX15" fmla="*/ 4033738 w 6166919"/>
                <a:gd name="connsiteY15" fmla="*/ 649771 h 1762479"/>
                <a:gd name="connsiteX16" fmla="*/ 4229000 w 6166919"/>
                <a:gd name="connsiteY16" fmla="*/ 568809 h 1762479"/>
                <a:gd name="connsiteX17" fmla="*/ 4776688 w 6166919"/>
                <a:gd name="connsiteY17" fmla="*/ 825984 h 1762479"/>
                <a:gd name="connsiteX18" fmla="*/ 5010050 w 6166919"/>
                <a:gd name="connsiteY18" fmla="*/ 959334 h 1762479"/>
                <a:gd name="connsiteX19" fmla="*/ 5043388 w 6166919"/>
                <a:gd name="connsiteY19" fmla="*/ 1192696 h 1762479"/>
                <a:gd name="connsiteX20" fmla="*/ 5343425 w 6166919"/>
                <a:gd name="connsiteY20" fmla="*/ 1492734 h 1762479"/>
                <a:gd name="connsiteX21" fmla="*/ 5529163 w 6166919"/>
                <a:gd name="connsiteY21" fmla="*/ 1592746 h 1762479"/>
                <a:gd name="connsiteX22" fmla="*/ 5533925 w 6166919"/>
                <a:gd name="connsiteY22" fmla="*/ 1649896 h 1762479"/>
                <a:gd name="connsiteX23" fmla="*/ 5786338 w 6166919"/>
                <a:gd name="connsiteY23" fmla="*/ 1645134 h 1762479"/>
                <a:gd name="connsiteX24" fmla="*/ 5886350 w 6166919"/>
                <a:gd name="connsiteY24" fmla="*/ 1654659 h 1762479"/>
                <a:gd name="connsiteX25" fmla="*/ 5910163 w 6166919"/>
                <a:gd name="connsiteY25" fmla="*/ 159234 h 1762479"/>
                <a:gd name="connsiteX26" fmla="*/ 2398931 w 6166919"/>
                <a:gd name="connsiteY26" fmla="*/ 27789 h 1762479"/>
                <a:gd name="connsiteX27" fmla="*/ 297040 w 6166919"/>
                <a:gd name="connsiteY27" fmla="*/ 23026 h 1762479"/>
                <a:gd name="connsiteX28" fmla="*/ 4663 w 6166919"/>
                <a:gd name="connsiteY28" fmla="*/ 278296 h 1762479"/>
                <a:gd name="connsiteX0" fmla="*/ 4663 w 5946525"/>
                <a:gd name="connsiteY0" fmla="*/ 335300 h 1819483"/>
                <a:gd name="connsiteX1" fmla="*/ 147538 w 5946525"/>
                <a:gd name="connsiteY1" fmla="*/ 354350 h 1819483"/>
                <a:gd name="connsiteX2" fmla="*/ 538063 w 5946525"/>
                <a:gd name="connsiteY2" fmla="*/ 506750 h 1819483"/>
                <a:gd name="connsiteX3" fmla="*/ 552350 w 5946525"/>
                <a:gd name="connsiteY3" fmla="*/ 616288 h 1819483"/>
                <a:gd name="connsiteX4" fmla="*/ 761900 w 5946525"/>
                <a:gd name="connsiteY4" fmla="*/ 687725 h 1819483"/>
                <a:gd name="connsiteX5" fmla="*/ 923825 w 5946525"/>
                <a:gd name="connsiteY5" fmla="*/ 673438 h 1819483"/>
                <a:gd name="connsiteX6" fmla="*/ 1214338 w 5946525"/>
                <a:gd name="connsiteY6" fmla="*/ 611525 h 1819483"/>
                <a:gd name="connsiteX7" fmla="*/ 1366738 w 5946525"/>
                <a:gd name="connsiteY7" fmla="*/ 559138 h 1819483"/>
                <a:gd name="connsiteX8" fmla="*/ 1671538 w 5946525"/>
                <a:gd name="connsiteY8" fmla="*/ 602000 h 1819483"/>
                <a:gd name="connsiteX9" fmla="*/ 2076350 w 5946525"/>
                <a:gd name="connsiteY9" fmla="*/ 540088 h 1819483"/>
                <a:gd name="connsiteX10" fmla="*/ 2485925 w 5946525"/>
                <a:gd name="connsiteY10" fmla="*/ 516275 h 1819483"/>
                <a:gd name="connsiteX11" fmla="*/ 2490688 w 5946525"/>
                <a:gd name="connsiteY11" fmla="*/ 611525 h 1819483"/>
                <a:gd name="connsiteX12" fmla="*/ 3133625 w 5946525"/>
                <a:gd name="connsiteY12" fmla="*/ 449600 h 1819483"/>
                <a:gd name="connsiteX13" fmla="*/ 3266975 w 5946525"/>
                <a:gd name="connsiteY13" fmla="*/ 430550 h 1819483"/>
                <a:gd name="connsiteX14" fmla="*/ 3795613 w 5946525"/>
                <a:gd name="connsiteY14" fmla="*/ 635338 h 1819483"/>
                <a:gd name="connsiteX15" fmla="*/ 4033738 w 5946525"/>
                <a:gd name="connsiteY15" fmla="*/ 706775 h 1819483"/>
                <a:gd name="connsiteX16" fmla="*/ 4229000 w 5946525"/>
                <a:gd name="connsiteY16" fmla="*/ 625813 h 1819483"/>
                <a:gd name="connsiteX17" fmla="*/ 4776688 w 5946525"/>
                <a:gd name="connsiteY17" fmla="*/ 882988 h 1819483"/>
                <a:gd name="connsiteX18" fmla="*/ 5010050 w 5946525"/>
                <a:gd name="connsiteY18" fmla="*/ 1016338 h 1819483"/>
                <a:gd name="connsiteX19" fmla="*/ 5043388 w 5946525"/>
                <a:gd name="connsiteY19" fmla="*/ 1249700 h 1819483"/>
                <a:gd name="connsiteX20" fmla="*/ 5343425 w 5946525"/>
                <a:gd name="connsiteY20" fmla="*/ 1549738 h 1819483"/>
                <a:gd name="connsiteX21" fmla="*/ 5529163 w 5946525"/>
                <a:gd name="connsiteY21" fmla="*/ 1649750 h 1819483"/>
                <a:gd name="connsiteX22" fmla="*/ 5533925 w 5946525"/>
                <a:gd name="connsiteY22" fmla="*/ 1706900 h 1819483"/>
                <a:gd name="connsiteX23" fmla="*/ 5786338 w 5946525"/>
                <a:gd name="connsiteY23" fmla="*/ 1702138 h 1819483"/>
                <a:gd name="connsiteX24" fmla="*/ 5886350 w 5946525"/>
                <a:gd name="connsiteY24" fmla="*/ 1711663 h 1819483"/>
                <a:gd name="connsiteX25" fmla="*/ 5910163 w 5946525"/>
                <a:gd name="connsiteY25" fmla="*/ 216238 h 1819483"/>
                <a:gd name="connsiteX26" fmla="*/ 2398931 w 5946525"/>
                <a:gd name="connsiteY26" fmla="*/ 84793 h 1819483"/>
                <a:gd name="connsiteX27" fmla="*/ 297040 w 5946525"/>
                <a:gd name="connsiteY27" fmla="*/ 80030 h 1819483"/>
                <a:gd name="connsiteX28" fmla="*/ 4663 w 5946525"/>
                <a:gd name="connsiteY28" fmla="*/ 335300 h 1819483"/>
                <a:gd name="connsiteX0" fmla="*/ 4663 w 5994217"/>
                <a:gd name="connsiteY0" fmla="*/ 278168 h 1762351"/>
                <a:gd name="connsiteX1" fmla="*/ 147538 w 5994217"/>
                <a:gd name="connsiteY1" fmla="*/ 297218 h 1762351"/>
                <a:gd name="connsiteX2" fmla="*/ 538063 w 5994217"/>
                <a:gd name="connsiteY2" fmla="*/ 449618 h 1762351"/>
                <a:gd name="connsiteX3" fmla="*/ 552350 w 5994217"/>
                <a:gd name="connsiteY3" fmla="*/ 559156 h 1762351"/>
                <a:gd name="connsiteX4" fmla="*/ 761900 w 5994217"/>
                <a:gd name="connsiteY4" fmla="*/ 630593 h 1762351"/>
                <a:gd name="connsiteX5" fmla="*/ 923825 w 5994217"/>
                <a:gd name="connsiteY5" fmla="*/ 616306 h 1762351"/>
                <a:gd name="connsiteX6" fmla="*/ 1214338 w 5994217"/>
                <a:gd name="connsiteY6" fmla="*/ 554393 h 1762351"/>
                <a:gd name="connsiteX7" fmla="*/ 1366738 w 5994217"/>
                <a:gd name="connsiteY7" fmla="*/ 502006 h 1762351"/>
                <a:gd name="connsiteX8" fmla="*/ 1671538 w 5994217"/>
                <a:gd name="connsiteY8" fmla="*/ 544868 h 1762351"/>
                <a:gd name="connsiteX9" fmla="*/ 2076350 w 5994217"/>
                <a:gd name="connsiteY9" fmla="*/ 482956 h 1762351"/>
                <a:gd name="connsiteX10" fmla="*/ 2485925 w 5994217"/>
                <a:gd name="connsiteY10" fmla="*/ 459143 h 1762351"/>
                <a:gd name="connsiteX11" fmla="*/ 2490688 w 5994217"/>
                <a:gd name="connsiteY11" fmla="*/ 554393 h 1762351"/>
                <a:gd name="connsiteX12" fmla="*/ 3133625 w 5994217"/>
                <a:gd name="connsiteY12" fmla="*/ 392468 h 1762351"/>
                <a:gd name="connsiteX13" fmla="*/ 3266975 w 5994217"/>
                <a:gd name="connsiteY13" fmla="*/ 373418 h 1762351"/>
                <a:gd name="connsiteX14" fmla="*/ 3795613 w 5994217"/>
                <a:gd name="connsiteY14" fmla="*/ 578206 h 1762351"/>
                <a:gd name="connsiteX15" fmla="*/ 4033738 w 5994217"/>
                <a:gd name="connsiteY15" fmla="*/ 649643 h 1762351"/>
                <a:gd name="connsiteX16" fmla="*/ 4229000 w 5994217"/>
                <a:gd name="connsiteY16" fmla="*/ 568681 h 1762351"/>
                <a:gd name="connsiteX17" fmla="*/ 4776688 w 5994217"/>
                <a:gd name="connsiteY17" fmla="*/ 825856 h 1762351"/>
                <a:gd name="connsiteX18" fmla="*/ 5010050 w 5994217"/>
                <a:gd name="connsiteY18" fmla="*/ 959206 h 1762351"/>
                <a:gd name="connsiteX19" fmla="*/ 5043388 w 5994217"/>
                <a:gd name="connsiteY19" fmla="*/ 1192568 h 1762351"/>
                <a:gd name="connsiteX20" fmla="*/ 5343425 w 5994217"/>
                <a:gd name="connsiteY20" fmla="*/ 1492606 h 1762351"/>
                <a:gd name="connsiteX21" fmla="*/ 5529163 w 5994217"/>
                <a:gd name="connsiteY21" fmla="*/ 1592618 h 1762351"/>
                <a:gd name="connsiteX22" fmla="*/ 5533925 w 5994217"/>
                <a:gd name="connsiteY22" fmla="*/ 1649768 h 1762351"/>
                <a:gd name="connsiteX23" fmla="*/ 5786338 w 5994217"/>
                <a:gd name="connsiteY23" fmla="*/ 1645006 h 1762351"/>
                <a:gd name="connsiteX24" fmla="*/ 5886350 w 5994217"/>
                <a:gd name="connsiteY24" fmla="*/ 1654531 h 1762351"/>
                <a:gd name="connsiteX25" fmla="*/ 5910163 w 5994217"/>
                <a:gd name="connsiteY25" fmla="*/ 159106 h 1762351"/>
                <a:gd name="connsiteX26" fmla="*/ 2398931 w 5994217"/>
                <a:gd name="connsiteY26" fmla="*/ 27661 h 1762351"/>
                <a:gd name="connsiteX27" fmla="*/ 297040 w 5994217"/>
                <a:gd name="connsiteY27" fmla="*/ 22898 h 1762351"/>
                <a:gd name="connsiteX28" fmla="*/ 4663 w 5994217"/>
                <a:gd name="connsiteY28" fmla="*/ 278168 h 1762351"/>
                <a:gd name="connsiteX0" fmla="*/ 10956 w 6000510"/>
                <a:gd name="connsiteY0" fmla="*/ 257403 h 1741586"/>
                <a:gd name="connsiteX1" fmla="*/ 153831 w 6000510"/>
                <a:gd name="connsiteY1" fmla="*/ 276453 h 1741586"/>
                <a:gd name="connsiteX2" fmla="*/ 544356 w 6000510"/>
                <a:gd name="connsiteY2" fmla="*/ 428853 h 1741586"/>
                <a:gd name="connsiteX3" fmla="*/ 558643 w 6000510"/>
                <a:gd name="connsiteY3" fmla="*/ 538391 h 1741586"/>
                <a:gd name="connsiteX4" fmla="*/ 768193 w 6000510"/>
                <a:gd name="connsiteY4" fmla="*/ 609828 h 1741586"/>
                <a:gd name="connsiteX5" fmla="*/ 930118 w 6000510"/>
                <a:gd name="connsiteY5" fmla="*/ 595541 h 1741586"/>
                <a:gd name="connsiteX6" fmla="*/ 1220631 w 6000510"/>
                <a:gd name="connsiteY6" fmla="*/ 533628 h 1741586"/>
                <a:gd name="connsiteX7" fmla="*/ 1373031 w 6000510"/>
                <a:gd name="connsiteY7" fmla="*/ 481241 h 1741586"/>
                <a:gd name="connsiteX8" fmla="*/ 1677831 w 6000510"/>
                <a:gd name="connsiteY8" fmla="*/ 524103 h 1741586"/>
                <a:gd name="connsiteX9" fmla="*/ 2082643 w 6000510"/>
                <a:gd name="connsiteY9" fmla="*/ 462191 h 1741586"/>
                <a:gd name="connsiteX10" fmla="*/ 2492218 w 6000510"/>
                <a:gd name="connsiteY10" fmla="*/ 438378 h 1741586"/>
                <a:gd name="connsiteX11" fmla="*/ 2496981 w 6000510"/>
                <a:gd name="connsiteY11" fmla="*/ 533628 h 1741586"/>
                <a:gd name="connsiteX12" fmla="*/ 3139918 w 6000510"/>
                <a:gd name="connsiteY12" fmla="*/ 371703 h 1741586"/>
                <a:gd name="connsiteX13" fmla="*/ 3273268 w 6000510"/>
                <a:gd name="connsiteY13" fmla="*/ 352653 h 1741586"/>
                <a:gd name="connsiteX14" fmla="*/ 3801906 w 6000510"/>
                <a:gd name="connsiteY14" fmla="*/ 557441 h 1741586"/>
                <a:gd name="connsiteX15" fmla="*/ 4040031 w 6000510"/>
                <a:gd name="connsiteY15" fmla="*/ 628878 h 1741586"/>
                <a:gd name="connsiteX16" fmla="*/ 4235293 w 6000510"/>
                <a:gd name="connsiteY16" fmla="*/ 547916 h 1741586"/>
                <a:gd name="connsiteX17" fmla="*/ 4782981 w 6000510"/>
                <a:gd name="connsiteY17" fmla="*/ 805091 h 1741586"/>
                <a:gd name="connsiteX18" fmla="*/ 5016343 w 6000510"/>
                <a:gd name="connsiteY18" fmla="*/ 938441 h 1741586"/>
                <a:gd name="connsiteX19" fmla="*/ 5049681 w 6000510"/>
                <a:gd name="connsiteY19" fmla="*/ 1171803 h 1741586"/>
                <a:gd name="connsiteX20" fmla="*/ 5349718 w 6000510"/>
                <a:gd name="connsiteY20" fmla="*/ 1471841 h 1741586"/>
                <a:gd name="connsiteX21" fmla="*/ 5535456 w 6000510"/>
                <a:gd name="connsiteY21" fmla="*/ 1571853 h 1741586"/>
                <a:gd name="connsiteX22" fmla="*/ 5540218 w 6000510"/>
                <a:gd name="connsiteY22" fmla="*/ 1629003 h 1741586"/>
                <a:gd name="connsiteX23" fmla="*/ 5792631 w 6000510"/>
                <a:gd name="connsiteY23" fmla="*/ 1624241 h 1741586"/>
                <a:gd name="connsiteX24" fmla="*/ 5892643 w 6000510"/>
                <a:gd name="connsiteY24" fmla="*/ 1633766 h 1741586"/>
                <a:gd name="connsiteX25" fmla="*/ 5916456 w 6000510"/>
                <a:gd name="connsiteY25" fmla="*/ 138341 h 1741586"/>
                <a:gd name="connsiteX26" fmla="*/ 2405224 w 6000510"/>
                <a:gd name="connsiteY26" fmla="*/ 6896 h 1741586"/>
                <a:gd name="connsiteX27" fmla="*/ 280437 w 6000510"/>
                <a:gd name="connsiteY27" fmla="*/ 63093 h 1741586"/>
                <a:gd name="connsiteX28" fmla="*/ 10956 w 6000510"/>
                <a:gd name="connsiteY28" fmla="*/ 257403 h 1741586"/>
                <a:gd name="connsiteX0" fmla="*/ 10942 w 6173222"/>
                <a:gd name="connsiteY0" fmla="*/ 256563 h 1740746"/>
                <a:gd name="connsiteX1" fmla="*/ 153817 w 6173222"/>
                <a:gd name="connsiteY1" fmla="*/ 275613 h 1740746"/>
                <a:gd name="connsiteX2" fmla="*/ 544342 w 6173222"/>
                <a:gd name="connsiteY2" fmla="*/ 428013 h 1740746"/>
                <a:gd name="connsiteX3" fmla="*/ 558629 w 6173222"/>
                <a:gd name="connsiteY3" fmla="*/ 537551 h 1740746"/>
                <a:gd name="connsiteX4" fmla="*/ 768179 w 6173222"/>
                <a:gd name="connsiteY4" fmla="*/ 608988 h 1740746"/>
                <a:gd name="connsiteX5" fmla="*/ 930104 w 6173222"/>
                <a:gd name="connsiteY5" fmla="*/ 594701 h 1740746"/>
                <a:gd name="connsiteX6" fmla="*/ 1220617 w 6173222"/>
                <a:gd name="connsiteY6" fmla="*/ 532788 h 1740746"/>
                <a:gd name="connsiteX7" fmla="*/ 1373017 w 6173222"/>
                <a:gd name="connsiteY7" fmla="*/ 480401 h 1740746"/>
                <a:gd name="connsiteX8" fmla="*/ 1677817 w 6173222"/>
                <a:gd name="connsiteY8" fmla="*/ 523263 h 1740746"/>
                <a:gd name="connsiteX9" fmla="*/ 2082629 w 6173222"/>
                <a:gd name="connsiteY9" fmla="*/ 461351 h 1740746"/>
                <a:gd name="connsiteX10" fmla="*/ 2492204 w 6173222"/>
                <a:gd name="connsiteY10" fmla="*/ 437538 h 1740746"/>
                <a:gd name="connsiteX11" fmla="*/ 2496967 w 6173222"/>
                <a:gd name="connsiteY11" fmla="*/ 532788 h 1740746"/>
                <a:gd name="connsiteX12" fmla="*/ 3139904 w 6173222"/>
                <a:gd name="connsiteY12" fmla="*/ 370863 h 1740746"/>
                <a:gd name="connsiteX13" fmla="*/ 3273254 w 6173222"/>
                <a:gd name="connsiteY13" fmla="*/ 351813 h 1740746"/>
                <a:gd name="connsiteX14" fmla="*/ 3801892 w 6173222"/>
                <a:gd name="connsiteY14" fmla="*/ 556601 h 1740746"/>
                <a:gd name="connsiteX15" fmla="*/ 4040017 w 6173222"/>
                <a:gd name="connsiteY15" fmla="*/ 628038 h 1740746"/>
                <a:gd name="connsiteX16" fmla="*/ 4235279 w 6173222"/>
                <a:gd name="connsiteY16" fmla="*/ 547076 h 1740746"/>
                <a:gd name="connsiteX17" fmla="*/ 4782967 w 6173222"/>
                <a:gd name="connsiteY17" fmla="*/ 804251 h 1740746"/>
                <a:gd name="connsiteX18" fmla="*/ 5016329 w 6173222"/>
                <a:gd name="connsiteY18" fmla="*/ 937601 h 1740746"/>
                <a:gd name="connsiteX19" fmla="*/ 5049667 w 6173222"/>
                <a:gd name="connsiteY19" fmla="*/ 1170963 h 1740746"/>
                <a:gd name="connsiteX20" fmla="*/ 5349704 w 6173222"/>
                <a:gd name="connsiteY20" fmla="*/ 1471001 h 1740746"/>
                <a:gd name="connsiteX21" fmla="*/ 5535442 w 6173222"/>
                <a:gd name="connsiteY21" fmla="*/ 1571013 h 1740746"/>
                <a:gd name="connsiteX22" fmla="*/ 5540204 w 6173222"/>
                <a:gd name="connsiteY22" fmla="*/ 1628163 h 1740746"/>
                <a:gd name="connsiteX23" fmla="*/ 5792617 w 6173222"/>
                <a:gd name="connsiteY23" fmla="*/ 1623401 h 1740746"/>
                <a:gd name="connsiteX24" fmla="*/ 5892629 w 6173222"/>
                <a:gd name="connsiteY24" fmla="*/ 1632926 h 1740746"/>
                <a:gd name="connsiteX25" fmla="*/ 5916442 w 6173222"/>
                <a:gd name="connsiteY25" fmla="*/ 137501 h 1740746"/>
                <a:gd name="connsiteX26" fmla="*/ 2404892 w 6173222"/>
                <a:gd name="connsiteY26" fmla="*/ 51776 h 1740746"/>
                <a:gd name="connsiteX27" fmla="*/ 280423 w 6173222"/>
                <a:gd name="connsiteY27" fmla="*/ 62253 h 1740746"/>
                <a:gd name="connsiteX28" fmla="*/ 10942 w 6173222"/>
                <a:gd name="connsiteY28" fmla="*/ 256563 h 1740746"/>
                <a:gd name="connsiteX0" fmla="*/ 10942 w 6173222"/>
                <a:gd name="connsiteY0" fmla="*/ 256563 h 1740746"/>
                <a:gd name="connsiteX1" fmla="*/ 153817 w 6173222"/>
                <a:gd name="connsiteY1" fmla="*/ 275613 h 1740746"/>
                <a:gd name="connsiteX2" fmla="*/ 544342 w 6173222"/>
                <a:gd name="connsiteY2" fmla="*/ 428013 h 1740746"/>
                <a:gd name="connsiteX3" fmla="*/ 558629 w 6173222"/>
                <a:gd name="connsiteY3" fmla="*/ 537551 h 1740746"/>
                <a:gd name="connsiteX4" fmla="*/ 768179 w 6173222"/>
                <a:gd name="connsiteY4" fmla="*/ 608988 h 1740746"/>
                <a:gd name="connsiteX5" fmla="*/ 930104 w 6173222"/>
                <a:gd name="connsiteY5" fmla="*/ 594701 h 1740746"/>
                <a:gd name="connsiteX6" fmla="*/ 1220617 w 6173222"/>
                <a:gd name="connsiteY6" fmla="*/ 532788 h 1740746"/>
                <a:gd name="connsiteX7" fmla="*/ 1373017 w 6173222"/>
                <a:gd name="connsiteY7" fmla="*/ 480401 h 1740746"/>
                <a:gd name="connsiteX8" fmla="*/ 1677817 w 6173222"/>
                <a:gd name="connsiteY8" fmla="*/ 523263 h 1740746"/>
                <a:gd name="connsiteX9" fmla="*/ 2082629 w 6173222"/>
                <a:gd name="connsiteY9" fmla="*/ 461351 h 1740746"/>
                <a:gd name="connsiteX10" fmla="*/ 2492204 w 6173222"/>
                <a:gd name="connsiteY10" fmla="*/ 437538 h 1740746"/>
                <a:gd name="connsiteX11" fmla="*/ 2496967 w 6173222"/>
                <a:gd name="connsiteY11" fmla="*/ 532788 h 1740746"/>
                <a:gd name="connsiteX12" fmla="*/ 3139904 w 6173222"/>
                <a:gd name="connsiteY12" fmla="*/ 370863 h 1740746"/>
                <a:gd name="connsiteX13" fmla="*/ 3273254 w 6173222"/>
                <a:gd name="connsiteY13" fmla="*/ 351813 h 1740746"/>
                <a:gd name="connsiteX14" fmla="*/ 3801892 w 6173222"/>
                <a:gd name="connsiteY14" fmla="*/ 556601 h 1740746"/>
                <a:gd name="connsiteX15" fmla="*/ 4040017 w 6173222"/>
                <a:gd name="connsiteY15" fmla="*/ 628038 h 1740746"/>
                <a:gd name="connsiteX16" fmla="*/ 4235279 w 6173222"/>
                <a:gd name="connsiteY16" fmla="*/ 547076 h 1740746"/>
                <a:gd name="connsiteX17" fmla="*/ 4782967 w 6173222"/>
                <a:gd name="connsiteY17" fmla="*/ 804251 h 1740746"/>
                <a:gd name="connsiteX18" fmla="*/ 5016329 w 6173222"/>
                <a:gd name="connsiteY18" fmla="*/ 937601 h 1740746"/>
                <a:gd name="connsiteX19" fmla="*/ 5049667 w 6173222"/>
                <a:gd name="connsiteY19" fmla="*/ 1170963 h 1740746"/>
                <a:gd name="connsiteX20" fmla="*/ 5349704 w 6173222"/>
                <a:gd name="connsiteY20" fmla="*/ 1471001 h 1740746"/>
                <a:gd name="connsiteX21" fmla="*/ 5535442 w 6173222"/>
                <a:gd name="connsiteY21" fmla="*/ 1571013 h 1740746"/>
                <a:gd name="connsiteX22" fmla="*/ 5540204 w 6173222"/>
                <a:gd name="connsiteY22" fmla="*/ 1628163 h 1740746"/>
                <a:gd name="connsiteX23" fmla="*/ 5792617 w 6173222"/>
                <a:gd name="connsiteY23" fmla="*/ 1623401 h 1740746"/>
                <a:gd name="connsiteX24" fmla="*/ 5892629 w 6173222"/>
                <a:gd name="connsiteY24" fmla="*/ 1632926 h 1740746"/>
                <a:gd name="connsiteX25" fmla="*/ 5916442 w 6173222"/>
                <a:gd name="connsiteY25" fmla="*/ 137501 h 1740746"/>
                <a:gd name="connsiteX26" fmla="*/ 2404892 w 6173222"/>
                <a:gd name="connsiteY26" fmla="*/ 51776 h 1740746"/>
                <a:gd name="connsiteX27" fmla="*/ 280423 w 6173222"/>
                <a:gd name="connsiteY27" fmla="*/ 62253 h 1740746"/>
                <a:gd name="connsiteX28" fmla="*/ 10942 w 6173222"/>
                <a:gd name="connsiteY28" fmla="*/ 256563 h 1740746"/>
                <a:gd name="connsiteX0" fmla="*/ 10942 w 6173222"/>
                <a:gd name="connsiteY0" fmla="*/ 252181 h 1736364"/>
                <a:gd name="connsiteX1" fmla="*/ 153817 w 6173222"/>
                <a:gd name="connsiteY1" fmla="*/ 271231 h 1736364"/>
                <a:gd name="connsiteX2" fmla="*/ 544342 w 6173222"/>
                <a:gd name="connsiteY2" fmla="*/ 423631 h 1736364"/>
                <a:gd name="connsiteX3" fmla="*/ 558629 w 6173222"/>
                <a:gd name="connsiteY3" fmla="*/ 533169 h 1736364"/>
                <a:gd name="connsiteX4" fmla="*/ 768179 w 6173222"/>
                <a:gd name="connsiteY4" fmla="*/ 604606 h 1736364"/>
                <a:gd name="connsiteX5" fmla="*/ 930104 w 6173222"/>
                <a:gd name="connsiteY5" fmla="*/ 590319 h 1736364"/>
                <a:gd name="connsiteX6" fmla="*/ 1220617 w 6173222"/>
                <a:gd name="connsiteY6" fmla="*/ 528406 h 1736364"/>
                <a:gd name="connsiteX7" fmla="*/ 1373017 w 6173222"/>
                <a:gd name="connsiteY7" fmla="*/ 476019 h 1736364"/>
                <a:gd name="connsiteX8" fmla="*/ 1677817 w 6173222"/>
                <a:gd name="connsiteY8" fmla="*/ 518881 h 1736364"/>
                <a:gd name="connsiteX9" fmla="*/ 2082629 w 6173222"/>
                <a:gd name="connsiteY9" fmla="*/ 456969 h 1736364"/>
                <a:gd name="connsiteX10" fmla="*/ 2492204 w 6173222"/>
                <a:gd name="connsiteY10" fmla="*/ 433156 h 1736364"/>
                <a:gd name="connsiteX11" fmla="*/ 2496967 w 6173222"/>
                <a:gd name="connsiteY11" fmla="*/ 528406 h 1736364"/>
                <a:gd name="connsiteX12" fmla="*/ 3139904 w 6173222"/>
                <a:gd name="connsiteY12" fmla="*/ 366481 h 1736364"/>
                <a:gd name="connsiteX13" fmla="*/ 3273254 w 6173222"/>
                <a:gd name="connsiteY13" fmla="*/ 347431 h 1736364"/>
                <a:gd name="connsiteX14" fmla="*/ 3801892 w 6173222"/>
                <a:gd name="connsiteY14" fmla="*/ 552219 h 1736364"/>
                <a:gd name="connsiteX15" fmla="*/ 4040017 w 6173222"/>
                <a:gd name="connsiteY15" fmla="*/ 623656 h 1736364"/>
                <a:gd name="connsiteX16" fmla="*/ 4235279 w 6173222"/>
                <a:gd name="connsiteY16" fmla="*/ 542694 h 1736364"/>
                <a:gd name="connsiteX17" fmla="*/ 4782967 w 6173222"/>
                <a:gd name="connsiteY17" fmla="*/ 799869 h 1736364"/>
                <a:gd name="connsiteX18" fmla="*/ 5016329 w 6173222"/>
                <a:gd name="connsiteY18" fmla="*/ 933219 h 1736364"/>
                <a:gd name="connsiteX19" fmla="*/ 5049667 w 6173222"/>
                <a:gd name="connsiteY19" fmla="*/ 1166581 h 1736364"/>
                <a:gd name="connsiteX20" fmla="*/ 5349704 w 6173222"/>
                <a:gd name="connsiteY20" fmla="*/ 1466619 h 1736364"/>
                <a:gd name="connsiteX21" fmla="*/ 5535442 w 6173222"/>
                <a:gd name="connsiteY21" fmla="*/ 1566631 h 1736364"/>
                <a:gd name="connsiteX22" fmla="*/ 5540204 w 6173222"/>
                <a:gd name="connsiteY22" fmla="*/ 1623781 h 1736364"/>
                <a:gd name="connsiteX23" fmla="*/ 5792617 w 6173222"/>
                <a:gd name="connsiteY23" fmla="*/ 1619019 h 1736364"/>
                <a:gd name="connsiteX24" fmla="*/ 5892629 w 6173222"/>
                <a:gd name="connsiteY24" fmla="*/ 1628544 h 1736364"/>
                <a:gd name="connsiteX25" fmla="*/ 5916442 w 6173222"/>
                <a:gd name="connsiteY25" fmla="*/ 133119 h 1736364"/>
                <a:gd name="connsiteX26" fmla="*/ 2404892 w 6173222"/>
                <a:gd name="connsiteY26" fmla="*/ 47394 h 1736364"/>
                <a:gd name="connsiteX27" fmla="*/ 280423 w 6173222"/>
                <a:gd name="connsiteY27" fmla="*/ 57871 h 1736364"/>
                <a:gd name="connsiteX28" fmla="*/ 10942 w 6173222"/>
                <a:gd name="connsiteY28" fmla="*/ 252181 h 1736364"/>
                <a:gd name="connsiteX0" fmla="*/ 10942 w 6207395"/>
                <a:gd name="connsiteY0" fmla="*/ 208780 h 1692963"/>
                <a:gd name="connsiteX1" fmla="*/ 153817 w 6207395"/>
                <a:gd name="connsiteY1" fmla="*/ 227830 h 1692963"/>
                <a:gd name="connsiteX2" fmla="*/ 544342 w 6207395"/>
                <a:gd name="connsiteY2" fmla="*/ 380230 h 1692963"/>
                <a:gd name="connsiteX3" fmla="*/ 558629 w 6207395"/>
                <a:gd name="connsiteY3" fmla="*/ 489768 h 1692963"/>
                <a:gd name="connsiteX4" fmla="*/ 768179 w 6207395"/>
                <a:gd name="connsiteY4" fmla="*/ 561205 h 1692963"/>
                <a:gd name="connsiteX5" fmla="*/ 930104 w 6207395"/>
                <a:gd name="connsiteY5" fmla="*/ 546918 h 1692963"/>
                <a:gd name="connsiteX6" fmla="*/ 1220617 w 6207395"/>
                <a:gd name="connsiteY6" fmla="*/ 485005 h 1692963"/>
                <a:gd name="connsiteX7" fmla="*/ 1373017 w 6207395"/>
                <a:gd name="connsiteY7" fmla="*/ 432618 h 1692963"/>
                <a:gd name="connsiteX8" fmla="*/ 1677817 w 6207395"/>
                <a:gd name="connsiteY8" fmla="*/ 475480 h 1692963"/>
                <a:gd name="connsiteX9" fmla="*/ 2082629 w 6207395"/>
                <a:gd name="connsiteY9" fmla="*/ 413568 h 1692963"/>
                <a:gd name="connsiteX10" fmla="*/ 2492204 w 6207395"/>
                <a:gd name="connsiteY10" fmla="*/ 389755 h 1692963"/>
                <a:gd name="connsiteX11" fmla="*/ 2496967 w 6207395"/>
                <a:gd name="connsiteY11" fmla="*/ 485005 h 1692963"/>
                <a:gd name="connsiteX12" fmla="*/ 3139904 w 6207395"/>
                <a:gd name="connsiteY12" fmla="*/ 323080 h 1692963"/>
                <a:gd name="connsiteX13" fmla="*/ 3273254 w 6207395"/>
                <a:gd name="connsiteY13" fmla="*/ 304030 h 1692963"/>
                <a:gd name="connsiteX14" fmla="*/ 3801892 w 6207395"/>
                <a:gd name="connsiteY14" fmla="*/ 508818 h 1692963"/>
                <a:gd name="connsiteX15" fmla="*/ 4040017 w 6207395"/>
                <a:gd name="connsiteY15" fmla="*/ 580255 h 1692963"/>
                <a:gd name="connsiteX16" fmla="*/ 4235279 w 6207395"/>
                <a:gd name="connsiteY16" fmla="*/ 499293 h 1692963"/>
                <a:gd name="connsiteX17" fmla="*/ 4782967 w 6207395"/>
                <a:gd name="connsiteY17" fmla="*/ 756468 h 1692963"/>
                <a:gd name="connsiteX18" fmla="*/ 5016329 w 6207395"/>
                <a:gd name="connsiteY18" fmla="*/ 889818 h 1692963"/>
                <a:gd name="connsiteX19" fmla="*/ 5049667 w 6207395"/>
                <a:gd name="connsiteY19" fmla="*/ 1123180 h 1692963"/>
                <a:gd name="connsiteX20" fmla="*/ 5349704 w 6207395"/>
                <a:gd name="connsiteY20" fmla="*/ 1423218 h 1692963"/>
                <a:gd name="connsiteX21" fmla="*/ 5535442 w 6207395"/>
                <a:gd name="connsiteY21" fmla="*/ 1523230 h 1692963"/>
                <a:gd name="connsiteX22" fmla="*/ 5540204 w 6207395"/>
                <a:gd name="connsiteY22" fmla="*/ 1580380 h 1692963"/>
                <a:gd name="connsiteX23" fmla="*/ 5792617 w 6207395"/>
                <a:gd name="connsiteY23" fmla="*/ 1575618 h 1692963"/>
                <a:gd name="connsiteX24" fmla="*/ 5892629 w 6207395"/>
                <a:gd name="connsiteY24" fmla="*/ 1585143 h 1692963"/>
                <a:gd name="connsiteX25" fmla="*/ 5916442 w 6207395"/>
                <a:gd name="connsiteY25" fmla="*/ 89718 h 1692963"/>
                <a:gd name="connsiteX26" fmla="*/ 2404892 w 6207395"/>
                <a:gd name="connsiteY26" fmla="*/ 3993 h 1692963"/>
                <a:gd name="connsiteX27" fmla="*/ 280423 w 6207395"/>
                <a:gd name="connsiteY27" fmla="*/ 14470 h 1692963"/>
                <a:gd name="connsiteX28" fmla="*/ 10942 w 6207395"/>
                <a:gd name="connsiteY28" fmla="*/ 208780 h 1692963"/>
                <a:gd name="connsiteX0" fmla="*/ 10942 w 5949758"/>
                <a:gd name="connsiteY0" fmla="*/ 208780 h 1692963"/>
                <a:gd name="connsiteX1" fmla="*/ 153817 w 5949758"/>
                <a:gd name="connsiteY1" fmla="*/ 227830 h 1692963"/>
                <a:gd name="connsiteX2" fmla="*/ 544342 w 5949758"/>
                <a:gd name="connsiteY2" fmla="*/ 380230 h 1692963"/>
                <a:gd name="connsiteX3" fmla="*/ 558629 w 5949758"/>
                <a:gd name="connsiteY3" fmla="*/ 489768 h 1692963"/>
                <a:gd name="connsiteX4" fmla="*/ 768179 w 5949758"/>
                <a:gd name="connsiteY4" fmla="*/ 561205 h 1692963"/>
                <a:gd name="connsiteX5" fmla="*/ 930104 w 5949758"/>
                <a:gd name="connsiteY5" fmla="*/ 546918 h 1692963"/>
                <a:gd name="connsiteX6" fmla="*/ 1220617 w 5949758"/>
                <a:gd name="connsiteY6" fmla="*/ 485005 h 1692963"/>
                <a:gd name="connsiteX7" fmla="*/ 1373017 w 5949758"/>
                <a:gd name="connsiteY7" fmla="*/ 432618 h 1692963"/>
                <a:gd name="connsiteX8" fmla="*/ 1677817 w 5949758"/>
                <a:gd name="connsiteY8" fmla="*/ 475480 h 1692963"/>
                <a:gd name="connsiteX9" fmla="*/ 2082629 w 5949758"/>
                <a:gd name="connsiteY9" fmla="*/ 413568 h 1692963"/>
                <a:gd name="connsiteX10" fmla="*/ 2492204 w 5949758"/>
                <a:gd name="connsiteY10" fmla="*/ 389755 h 1692963"/>
                <a:gd name="connsiteX11" fmla="*/ 2496967 w 5949758"/>
                <a:gd name="connsiteY11" fmla="*/ 485005 h 1692963"/>
                <a:gd name="connsiteX12" fmla="*/ 3139904 w 5949758"/>
                <a:gd name="connsiteY12" fmla="*/ 323080 h 1692963"/>
                <a:gd name="connsiteX13" fmla="*/ 3273254 w 5949758"/>
                <a:gd name="connsiteY13" fmla="*/ 304030 h 1692963"/>
                <a:gd name="connsiteX14" fmla="*/ 3801892 w 5949758"/>
                <a:gd name="connsiteY14" fmla="*/ 508818 h 1692963"/>
                <a:gd name="connsiteX15" fmla="*/ 4040017 w 5949758"/>
                <a:gd name="connsiteY15" fmla="*/ 580255 h 1692963"/>
                <a:gd name="connsiteX16" fmla="*/ 4235279 w 5949758"/>
                <a:gd name="connsiteY16" fmla="*/ 499293 h 1692963"/>
                <a:gd name="connsiteX17" fmla="*/ 4782967 w 5949758"/>
                <a:gd name="connsiteY17" fmla="*/ 756468 h 1692963"/>
                <a:gd name="connsiteX18" fmla="*/ 5016329 w 5949758"/>
                <a:gd name="connsiteY18" fmla="*/ 889818 h 1692963"/>
                <a:gd name="connsiteX19" fmla="*/ 5049667 w 5949758"/>
                <a:gd name="connsiteY19" fmla="*/ 1123180 h 1692963"/>
                <a:gd name="connsiteX20" fmla="*/ 5349704 w 5949758"/>
                <a:gd name="connsiteY20" fmla="*/ 1423218 h 1692963"/>
                <a:gd name="connsiteX21" fmla="*/ 5535442 w 5949758"/>
                <a:gd name="connsiteY21" fmla="*/ 1523230 h 1692963"/>
                <a:gd name="connsiteX22" fmla="*/ 5540204 w 5949758"/>
                <a:gd name="connsiteY22" fmla="*/ 1580380 h 1692963"/>
                <a:gd name="connsiteX23" fmla="*/ 5792617 w 5949758"/>
                <a:gd name="connsiteY23" fmla="*/ 1575618 h 1692963"/>
                <a:gd name="connsiteX24" fmla="*/ 5892629 w 5949758"/>
                <a:gd name="connsiteY24" fmla="*/ 1585143 h 1692963"/>
                <a:gd name="connsiteX25" fmla="*/ 5916442 w 5949758"/>
                <a:gd name="connsiteY25" fmla="*/ 89718 h 1692963"/>
                <a:gd name="connsiteX26" fmla="*/ 2404892 w 5949758"/>
                <a:gd name="connsiteY26" fmla="*/ 3993 h 1692963"/>
                <a:gd name="connsiteX27" fmla="*/ 280423 w 5949758"/>
                <a:gd name="connsiteY27" fmla="*/ 14470 h 1692963"/>
                <a:gd name="connsiteX28" fmla="*/ 10942 w 5949758"/>
                <a:gd name="connsiteY28" fmla="*/ 208780 h 1692963"/>
                <a:gd name="connsiteX0" fmla="*/ 10942 w 5956162"/>
                <a:gd name="connsiteY0" fmla="*/ 210003 h 1694186"/>
                <a:gd name="connsiteX1" fmla="*/ 153817 w 5956162"/>
                <a:gd name="connsiteY1" fmla="*/ 229053 h 1694186"/>
                <a:gd name="connsiteX2" fmla="*/ 544342 w 5956162"/>
                <a:gd name="connsiteY2" fmla="*/ 381453 h 1694186"/>
                <a:gd name="connsiteX3" fmla="*/ 558629 w 5956162"/>
                <a:gd name="connsiteY3" fmla="*/ 490991 h 1694186"/>
                <a:gd name="connsiteX4" fmla="*/ 768179 w 5956162"/>
                <a:gd name="connsiteY4" fmla="*/ 562428 h 1694186"/>
                <a:gd name="connsiteX5" fmla="*/ 930104 w 5956162"/>
                <a:gd name="connsiteY5" fmla="*/ 548141 h 1694186"/>
                <a:gd name="connsiteX6" fmla="*/ 1220617 w 5956162"/>
                <a:gd name="connsiteY6" fmla="*/ 486228 h 1694186"/>
                <a:gd name="connsiteX7" fmla="*/ 1373017 w 5956162"/>
                <a:gd name="connsiteY7" fmla="*/ 433841 h 1694186"/>
                <a:gd name="connsiteX8" fmla="*/ 1677817 w 5956162"/>
                <a:gd name="connsiteY8" fmla="*/ 476703 h 1694186"/>
                <a:gd name="connsiteX9" fmla="*/ 2082629 w 5956162"/>
                <a:gd name="connsiteY9" fmla="*/ 414791 h 1694186"/>
                <a:gd name="connsiteX10" fmla="*/ 2492204 w 5956162"/>
                <a:gd name="connsiteY10" fmla="*/ 390978 h 1694186"/>
                <a:gd name="connsiteX11" fmla="*/ 2496967 w 5956162"/>
                <a:gd name="connsiteY11" fmla="*/ 486228 h 1694186"/>
                <a:gd name="connsiteX12" fmla="*/ 3139904 w 5956162"/>
                <a:gd name="connsiteY12" fmla="*/ 324303 h 1694186"/>
                <a:gd name="connsiteX13" fmla="*/ 3273254 w 5956162"/>
                <a:gd name="connsiteY13" fmla="*/ 305253 h 1694186"/>
                <a:gd name="connsiteX14" fmla="*/ 3801892 w 5956162"/>
                <a:gd name="connsiteY14" fmla="*/ 510041 h 1694186"/>
                <a:gd name="connsiteX15" fmla="*/ 4040017 w 5956162"/>
                <a:gd name="connsiteY15" fmla="*/ 581478 h 1694186"/>
                <a:gd name="connsiteX16" fmla="*/ 4235279 w 5956162"/>
                <a:gd name="connsiteY16" fmla="*/ 500516 h 1694186"/>
                <a:gd name="connsiteX17" fmla="*/ 4782967 w 5956162"/>
                <a:gd name="connsiteY17" fmla="*/ 757691 h 1694186"/>
                <a:gd name="connsiteX18" fmla="*/ 5016329 w 5956162"/>
                <a:gd name="connsiteY18" fmla="*/ 891041 h 1694186"/>
                <a:gd name="connsiteX19" fmla="*/ 5049667 w 5956162"/>
                <a:gd name="connsiteY19" fmla="*/ 1124403 h 1694186"/>
                <a:gd name="connsiteX20" fmla="*/ 5349704 w 5956162"/>
                <a:gd name="connsiteY20" fmla="*/ 1424441 h 1694186"/>
                <a:gd name="connsiteX21" fmla="*/ 5535442 w 5956162"/>
                <a:gd name="connsiteY21" fmla="*/ 1524453 h 1694186"/>
                <a:gd name="connsiteX22" fmla="*/ 5540204 w 5956162"/>
                <a:gd name="connsiteY22" fmla="*/ 1581603 h 1694186"/>
                <a:gd name="connsiteX23" fmla="*/ 5792617 w 5956162"/>
                <a:gd name="connsiteY23" fmla="*/ 1576841 h 1694186"/>
                <a:gd name="connsiteX24" fmla="*/ 5892629 w 5956162"/>
                <a:gd name="connsiteY24" fmla="*/ 1586366 h 1694186"/>
                <a:gd name="connsiteX25" fmla="*/ 5916442 w 5956162"/>
                <a:gd name="connsiteY25" fmla="*/ 90941 h 1694186"/>
                <a:gd name="connsiteX26" fmla="*/ 2404892 w 5956162"/>
                <a:gd name="connsiteY26" fmla="*/ 5216 h 1694186"/>
                <a:gd name="connsiteX27" fmla="*/ 280423 w 5956162"/>
                <a:gd name="connsiteY27" fmla="*/ 15693 h 1694186"/>
                <a:gd name="connsiteX28" fmla="*/ 10942 w 5956162"/>
                <a:gd name="connsiteY28" fmla="*/ 210003 h 169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56162" h="1694186">
                  <a:moveTo>
                    <a:pt x="10942" y="210003"/>
                  </a:moveTo>
                  <a:cubicBezTo>
                    <a:pt x="-10159" y="245563"/>
                    <a:pt x="64917" y="200478"/>
                    <a:pt x="153817" y="229053"/>
                  </a:cubicBezTo>
                  <a:cubicBezTo>
                    <a:pt x="242717" y="257628"/>
                    <a:pt x="476873" y="337797"/>
                    <a:pt x="544342" y="381453"/>
                  </a:cubicBezTo>
                  <a:cubicBezTo>
                    <a:pt x="611811" y="425109"/>
                    <a:pt x="521323" y="460829"/>
                    <a:pt x="558629" y="490991"/>
                  </a:cubicBezTo>
                  <a:cubicBezTo>
                    <a:pt x="595935" y="521153"/>
                    <a:pt x="706267" y="552903"/>
                    <a:pt x="768179" y="562428"/>
                  </a:cubicBezTo>
                  <a:cubicBezTo>
                    <a:pt x="830092" y="571953"/>
                    <a:pt x="854698" y="560841"/>
                    <a:pt x="930104" y="548141"/>
                  </a:cubicBezTo>
                  <a:cubicBezTo>
                    <a:pt x="1005510" y="535441"/>
                    <a:pt x="1146798" y="505278"/>
                    <a:pt x="1220617" y="486228"/>
                  </a:cubicBezTo>
                  <a:cubicBezTo>
                    <a:pt x="1294436" y="467178"/>
                    <a:pt x="1296817" y="435428"/>
                    <a:pt x="1373017" y="433841"/>
                  </a:cubicBezTo>
                  <a:cubicBezTo>
                    <a:pt x="1449217" y="432254"/>
                    <a:pt x="1559548" y="479878"/>
                    <a:pt x="1677817" y="476703"/>
                  </a:cubicBezTo>
                  <a:cubicBezTo>
                    <a:pt x="1796086" y="473528"/>
                    <a:pt x="1946898" y="429079"/>
                    <a:pt x="2082629" y="414791"/>
                  </a:cubicBezTo>
                  <a:cubicBezTo>
                    <a:pt x="2218360" y="400504"/>
                    <a:pt x="2423148" y="379072"/>
                    <a:pt x="2492204" y="390978"/>
                  </a:cubicBezTo>
                  <a:cubicBezTo>
                    <a:pt x="2561260" y="402884"/>
                    <a:pt x="2389017" y="497341"/>
                    <a:pt x="2496967" y="486228"/>
                  </a:cubicBezTo>
                  <a:cubicBezTo>
                    <a:pt x="2604917" y="475116"/>
                    <a:pt x="3010523" y="354465"/>
                    <a:pt x="3139904" y="324303"/>
                  </a:cubicBezTo>
                  <a:cubicBezTo>
                    <a:pt x="3269285" y="294141"/>
                    <a:pt x="3162923" y="274297"/>
                    <a:pt x="3273254" y="305253"/>
                  </a:cubicBezTo>
                  <a:cubicBezTo>
                    <a:pt x="3383585" y="336209"/>
                    <a:pt x="3674098" y="464004"/>
                    <a:pt x="3801892" y="510041"/>
                  </a:cubicBezTo>
                  <a:cubicBezTo>
                    <a:pt x="3929686" y="556078"/>
                    <a:pt x="3967786" y="583065"/>
                    <a:pt x="4040017" y="581478"/>
                  </a:cubicBezTo>
                  <a:cubicBezTo>
                    <a:pt x="4112248" y="579891"/>
                    <a:pt x="4111454" y="471147"/>
                    <a:pt x="4235279" y="500516"/>
                  </a:cubicBezTo>
                  <a:cubicBezTo>
                    <a:pt x="4359104" y="529885"/>
                    <a:pt x="4652792" y="692604"/>
                    <a:pt x="4782967" y="757691"/>
                  </a:cubicBezTo>
                  <a:cubicBezTo>
                    <a:pt x="4913142" y="822778"/>
                    <a:pt x="4971879" y="829922"/>
                    <a:pt x="5016329" y="891041"/>
                  </a:cubicBezTo>
                  <a:cubicBezTo>
                    <a:pt x="5060779" y="952160"/>
                    <a:pt x="4994105" y="1035503"/>
                    <a:pt x="5049667" y="1124403"/>
                  </a:cubicBezTo>
                  <a:cubicBezTo>
                    <a:pt x="5105230" y="1213303"/>
                    <a:pt x="5268742" y="1357766"/>
                    <a:pt x="5349704" y="1424441"/>
                  </a:cubicBezTo>
                  <a:cubicBezTo>
                    <a:pt x="5430667" y="1491116"/>
                    <a:pt x="5503692" y="1498259"/>
                    <a:pt x="5535442" y="1524453"/>
                  </a:cubicBezTo>
                  <a:cubicBezTo>
                    <a:pt x="5567192" y="1550647"/>
                    <a:pt x="5497342" y="1572872"/>
                    <a:pt x="5540204" y="1581603"/>
                  </a:cubicBezTo>
                  <a:cubicBezTo>
                    <a:pt x="5583066" y="1590334"/>
                    <a:pt x="5733880" y="1576047"/>
                    <a:pt x="5792617" y="1576841"/>
                  </a:cubicBezTo>
                  <a:cubicBezTo>
                    <a:pt x="5851354" y="1577635"/>
                    <a:pt x="5871992" y="1834016"/>
                    <a:pt x="5892629" y="1586366"/>
                  </a:cubicBezTo>
                  <a:cubicBezTo>
                    <a:pt x="5913266" y="1338716"/>
                    <a:pt x="6009158" y="255406"/>
                    <a:pt x="5916442" y="90941"/>
                  </a:cubicBezTo>
                  <a:cubicBezTo>
                    <a:pt x="5823726" y="-73524"/>
                    <a:pt x="3317114" y="43157"/>
                    <a:pt x="2404892" y="5216"/>
                  </a:cubicBezTo>
                  <a:cubicBezTo>
                    <a:pt x="1469178" y="20615"/>
                    <a:pt x="679415" y="-18438"/>
                    <a:pt x="280423" y="15693"/>
                  </a:cubicBezTo>
                  <a:cubicBezTo>
                    <a:pt x="-118569" y="49824"/>
                    <a:pt x="32043" y="174443"/>
                    <a:pt x="10942" y="2100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327701" y="1431667"/>
              <a:ext cx="6561762" cy="2680619"/>
            </a:xfrm>
            <a:custGeom>
              <a:avLst/>
              <a:gdLst>
                <a:gd name="connsiteX0" fmla="*/ 59532 w 6563519"/>
                <a:gd name="connsiteY0" fmla="*/ 1734343 h 3573462"/>
                <a:gd name="connsiteX1" fmla="*/ 7144 w 6563519"/>
                <a:gd name="connsiteY1" fmla="*/ 1639093 h 3573462"/>
                <a:gd name="connsiteX2" fmla="*/ 102394 w 6563519"/>
                <a:gd name="connsiteY2" fmla="*/ 1496218 h 3573462"/>
                <a:gd name="connsiteX3" fmla="*/ 97632 w 6563519"/>
                <a:gd name="connsiteY3" fmla="*/ 1391443 h 3573462"/>
                <a:gd name="connsiteX4" fmla="*/ 78582 w 6563519"/>
                <a:gd name="connsiteY4" fmla="*/ 1272381 h 3573462"/>
                <a:gd name="connsiteX5" fmla="*/ 126207 w 6563519"/>
                <a:gd name="connsiteY5" fmla="*/ 1181893 h 3573462"/>
                <a:gd name="connsiteX6" fmla="*/ 145257 w 6563519"/>
                <a:gd name="connsiteY6" fmla="*/ 1015206 h 3573462"/>
                <a:gd name="connsiteX7" fmla="*/ 197644 w 6563519"/>
                <a:gd name="connsiteY7" fmla="*/ 891381 h 3573462"/>
                <a:gd name="connsiteX8" fmla="*/ 292894 w 6563519"/>
                <a:gd name="connsiteY8" fmla="*/ 558006 h 3573462"/>
                <a:gd name="connsiteX9" fmla="*/ 292894 w 6563519"/>
                <a:gd name="connsiteY9" fmla="*/ 367506 h 3573462"/>
                <a:gd name="connsiteX10" fmla="*/ 440532 w 6563519"/>
                <a:gd name="connsiteY10" fmla="*/ 157956 h 3573462"/>
                <a:gd name="connsiteX11" fmla="*/ 607219 w 6563519"/>
                <a:gd name="connsiteY11" fmla="*/ 15081 h 3573462"/>
                <a:gd name="connsiteX12" fmla="*/ 869157 w 6563519"/>
                <a:gd name="connsiteY12" fmla="*/ 67468 h 3573462"/>
                <a:gd name="connsiteX13" fmla="*/ 1126332 w 6563519"/>
                <a:gd name="connsiteY13" fmla="*/ 177006 h 3573462"/>
                <a:gd name="connsiteX14" fmla="*/ 1207294 w 6563519"/>
                <a:gd name="connsiteY14" fmla="*/ 281781 h 3573462"/>
                <a:gd name="connsiteX15" fmla="*/ 1393032 w 6563519"/>
                <a:gd name="connsiteY15" fmla="*/ 362743 h 3573462"/>
                <a:gd name="connsiteX16" fmla="*/ 1559719 w 6563519"/>
                <a:gd name="connsiteY16" fmla="*/ 338931 h 3573462"/>
                <a:gd name="connsiteX17" fmla="*/ 1702594 w 6563519"/>
                <a:gd name="connsiteY17" fmla="*/ 310356 h 3573462"/>
                <a:gd name="connsiteX18" fmla="*/ 1993107 w 6563519"/>
                <a:gd name="connsiteY18" fmla="*/ 238918 h 3573462"/>
                <a:gd name="connsiteX19" fmla="*/ 2321719 w 6563519"/>
                <a:gd name="connsiteY19" fmla="*/ 277018 h 3573462"/>
                <a:gd name="connsiteX20" fmla="*/ 2993232 w 6563519"/>
                <a:gd name="connsiteY20" fmla="*/ 181768 h 3573462"/>
                <a:gd name="connsiteX21" fmla="*/ 3193257 w 6563519"/>
                <a:gd name="connsiteY21" fmla="*/ 229393 h 3573462"/>
                <a:gd name="connsiteX22" fmla="*/ 3626644 w 6563519"/>
                <a:gd name="connsiteY22" fmla="*/ 143668 h 3573462"/>
                <a:gd name="connsiteX23" fmla="*/ 3855244 w 6563519"/>
                <a:gd name="connsiteY23" fmla="*/ 105568 h 3573462"/>
                <a:gd name="connsiteX24" fmla="*/ 4150519 w 6563519"/>
                <a:gd name="connsiteY24" fmla="*/ 219868 h 3573462"/>
                <a:gd name="connsiteX25" fmla="*/ 4569619 w 6563519"/>
                <a:gd name="connsiteY25" fmla="*/ 357981 h 3573462"/>
                <a:gd name="connsiteX26" fmla="*/ 4836319 w 6563519"/>
                <a:gd name="connsiteY26" fmla="*/ 305593 h 3573462"/>
                <a:gd name="connsiteX27" fmla="*/ 5117307 w 6563519"/>
                <a:gd name="connsiteY27" fmla="*/ 424656 h 3573462"/>
                <a:gd name="connsiteX28" fmla="*/ 5584032 w 6563519"/>
                <a:gd name="connsiteY28" fmla="*/ 667543 h 3573462"/>
                <a:gd name="connsiteX29" fmla="*/ 5679282 w 6563519"/>
                <a:gd name="connsiteY29" fmla="*/ 934243 h 3573462"/>
                <a:gd name="connsiteX30" fmla="*/ 5931694 w 6563519"/>
                <a:gd name="connsiteY30" fmla="*/ 1205706 h 3573462"/>
                <a:gd name="connsiteX31" fmla="*/ 6146007 w 6563519"/>
                <a:gd name="connsiteY31" fmla="*/ 1324768 h 3573462"/>
                <a:gd name="connsiteX32" fmla="*/ 6169819 w 6563519"/>
                <a:gd name="connsiteY32" fmla="*/ 1367631 h 3573462"/>
                <a:gd name="connsiteX33" fmla="*/ 6493669 w 6563519"/>
                <a:gd name="connsiteY33" fmla="*/ 1391443 h 3573462"/>
                <a:gd name="connsiteX34" fmla="*/ 6517482 w 6563519"/>
                <a:gd name="connsiteY34" fmla="*/ 1720056 h 3573462"/>
                <a:gd name="connsiteX35" fmla="*/ 6560344 w 6563519"/>
                <a:gd name="connsiteY35" fmla="*/ 2039143 h 3573462"/>
                <a:gd name="connsiteX36" fmla="*/ 6498432 w 6563519"/>
                <a:gd name="connsiteY36" fmla="*/ 2105818 h 3573462"/>
                <a:gd name="connsiteX37" fmla="*/ 6336507 w 6563519"/>
                <a:gd name="connsiteY37" fmla="*/ 2043906 h 3573462"/>
                <a:gd name="connsiteX38" fmla="*/ 6160294 w 6563519"/>
                <a:gd name="connsiteY38" fmla="*/ 2082006 h 3573462"/>
                <a:gd name="connsiteX39" fmla="*/ 5931694 w 6563519"/>
                <a:gd name="connsiteY39" fmla="*/ 2043906 h 3573462"/>
                <a:gd name="connsiteX40" fmla="*/ 5703094 w 6563519"/>
                <a:gd name="connsiteY40" fmla="*/ 2167731 h 3573462"/>
                <a:gd name="connsiteX41" fmla="*/ 5617369 w 6563519"/>
                <a:gd name="connsiteY41" fmla="*/ 2291556 h 3573462"/>
                <a:gd name="connsiteX42" fmla="*/ 5431632 w 6563519"/>
                <a:gd name="connsiteY42" fmla="*/ 2415381 h 3573462"/>
                <a:gd name="connsiteX43" fmla="*/ 5193507 w 6563519"/>
                <a:gd name="connsiteY43" fmla="*/ 2524918 h 3573462"/>
                <a:gd name="connsiteX44" fmla="*/ 5055394 w 6563519"/>
                <a:gd name="connsiteY44" fmla="*/ 2601118 h 3573462"/>
                <a:gd name="connsiteX45" fmla="*/ 5060157 w 6563519"/>
                <a:gd name="connsiteY45" fmla="*/ 2815431 h 3573462"/>
                <a:gd name="connsiteX46" fmla="*/ 4893469 w 6563519"/>
                <a:gd name="connsiteY46" fmla="*/ 2872581 h 3573462"/>
                <a:gd name="connsiteX47" fmla="*/ 4698207 w 6563519"/>
                <a:gd name="connsiteY47" fmla="*/ 2867818 h 3573462"/>
                <a:gd name="connsiteX48" fmla="*/ 4731544 w 6563519"/>
                <a:gd name="connsiteY48" fmla="*/ 2996406 h 3573462"/>
                <a:gd name="connsiteX49" fmla="*/ 4760119 w 6563519"/>
                <a:gd name="connsiteY49" fmla="*/ 3053556 h 3573462"/>
                <a:gd name="connsiteX50" fmla="*/ 4736307 w 6563519"/>
                <a:gd name="connsiteY50" fmla="*/ 3077368 h 3573462"/>
                <a:gd name="connsiteX51" fmla="*/ 4512469 w 6563519"/>
                <a:gd name="connsiteY51" fmla="*/ 3077368 h 3573462"/>
                <a:gd name="connsiteX52" fmla="*/ 4383882 w 6563519"/>
                <a:gd name="connsiteY52" fmla="*/ 3091656 h 3573462"/>
                <a:gd name="connsiteX53" fmla="*/ 4255294 w 6563519"/>
                <a:gd name="connsiteY53" fmla="*/ 2982118 h 3573462"/>
                <a:gd name="connsiteX54" fmla="*/ 4160044 w 6563519"/>
                <a:gd name="connsiteY54" fmla="*/ 2958306 h 3573462"/>
                <a:gd name="connsiteX55" fmla="*/ 4036219 w 6563519"/>
                <a:gd name="connsiteY55" fmla="*/ 2963068 h 3573462"/>
                <a:gd name="connsiteX56" fmla="*/ 3893344 w 6563519"/>
                <a:gd name="connsiteY56" fmla="*/ 2858293 h 3573462"/>
                <a:gd name="connsiteX57" fmla="*/ 3812382 w 6563519"/>
                <a:gd name="connsiteY57" fmla="*/ 2863056 h 3573462"/>
                <a:gd name="connsiteX58" fmla="*/ 3640932 w 6563519"/>
                <a:gd name="connsiteY58" fmla="*/ 2796381 h 3573462"/>
                <a:gd name="connsiteX59" fmla="*/ 3531394 w 6563519"/>
                <a:gd name="connsiteY59" fmla="*/ 2763043 h 3573462"/>
                <a:gd name="connsiteX60" fmla="*/ 3407569 w 6563519"/>
                <a:gd name="connsiteY60" fmla="*/ 2801143 h 3573462"/>
                <a:gd name="connsiteX61" fmla="*/ 3264694 w 6563519"/>
                <a:gd name="connsiteY61" fmla="*/ 2743993 h 3573462"/>
                <a:gd name="connsiteX62" fmla="*/ 3159919 w 6563519"/>
                <a:gd name="connsiteY62" fmla="*/ 2815431 h 3573462"/>
                <a:gd name="connsiteX63" fmla="*/ 3188494 w 6563519"/>
                <a:gd name="connsiteY63" fmla="*/ 2901156 h 3573462"/>
                <a:gd name="connsiteX64" fmla="*/ 3017044 w 6563519"/>
                <a:gd name="connsiteY64" fmla="*/ 2934493 h 3573462"/>
                <a:gd name="connsiteX65" fmla="*/ 2926557 w 6563519"/>
                <a:gd name="connsiteY65" fmla="*/ 2958306 h 3573462"/>
                <a:gd name="connsiteX66" fmla="*/ 2912269 w 6563519"/>
                <a:gd name="connsiteY66" fmla="*/ 3067843 h 3573462"/>
                <a:gd name="connsiteX67" fmla="*/ 2759869 w 6563519"/>
                <a:gd name="connsiteY67" fmla="*/ 3148806 h 3573462"/>
                <a:gd name="connsiteX68" fmla="*/ 2636044 w 6563519"/>
                <a:gd name="connsiteY68" fmla="*/ 3196431 h 3573462"/>
                <a:gd name="connsiteX69" fmla="*/ 2531269 w 6563519"/>
                <a:gd name="connsiteY69" fmla="*/ 3305968 h 3573462"/>
                <a:gd name="connsiteX70" fmla="*/ 2402682 w 6563519"/>
                <a:gd name="connsiteY70" fmla="*/ 3358356 h 3573462"/>
                <a:gd name="connsiteX71" fmla="*/ 2336007 w 6563519"/>
                <a:gd name="connsiteY71" fmla="*/ 3425031 h 3573462"/>
                <a:gd name="connsiteX72" fmla="*/ 2212182 w 6563519"/>
                <a:gd name="connsiteY72" fmla="*/ 3525043 h 3573462"/>
                <a:gd name="connsiteX73" fmla="*/ 2126457 w 6563519"/>
                <a:gd name="connsiteY73" fmla="*/ 3567906 h 3573462"/>
                <a:gd name="connsiteX74" fmla="*/ 1988344 w 6563519"/>
                <a:gd name="connsiteY74" fmla="*/ 3558381 h 3573462"/>
                <a:gd name="connsiteX75" fmla="*/ 1859757 w 6563519"/>
                <a:gd name="connsiteY75" fmla="*/ 3482181 h 3573462"/>
                <a:gd name="connsiteX76" fmla="*/ 1612107 w 6563519"/>
                <a:gd name="connsiteY76" fmla="*/ 3158331 h 3573462"/>
                <a:gd name="connsiteX77" fmla="*/ 1307307 w 6563519"/>
                <a:gd name="connsiteY77" fmla="*/ 3105943 h 3573462"/>
                <a:gd name="connsiteX78" fmla="*/ 1283494 w 6563519"/>
                <a:gd name="connsiteY78" fmla="*/ 3072606 h 3573462"/>
                <a:gd name="connsiteX79" fmla="*/ 1302544 w 6563519"/>
                <a:gd name="connsiteY79" fmla="*/ 3053556 h 3573462"/>
                <a:gd name="connsiteX80" fmla="*/ 1235869 w 6563519"/>
                <a:gd name="connsiteY80" fmla="*/ 2686843 h 3573462"/>
                <a:gd name="connsiteX81" fmla="*/ 1145382 w 6563519"/>
                <a:gd name="connsiteY81" fmla="*/ 2743993 h 3573462"/>
                <a:gd name="connsiteX82" fmla="*/ 988219 w 6563519"/>
                <a:gd name="connsiteY82" fmla="*/ 2482056 h 3573462"/>
                <a:gd name="connsiteX83" fmla="*/ 931069 w 6563519"/>
                <a:gd name="connsiteY83" fmla="*/ 2420143 h 3573462"/>
                <a:gd name="connsiteX84" fmla="*/ 978694 w 6563519"/>
                <a:gd name="connsiteY84" fmla="*/ 2262981 h 3573462"/>
                <a:gd name="connsiteX85" fmla="*/ 897732 w 6563519"/>
                <a:gd name="connsiteY85" fmla="*/ 2086768 h 3573462"/>
                <a:gd name="connsiteX86" fmla="*/ 788194 w 6563519"/>
                <a:gd name="connsiteY86" fmla="*/ 2067718 h 3573462"/>
                <a:gd name="connsiteX87" fmla="*/ 697707 w 6563519"/>
                <a:gd name="connsiteY87" fmla="*/ 2062956 h 3573462"/>
                <a:gd name="connsiteX88" fmla="*/ 659607 w 6563519"/>
                <a:gd name="connsiteY88" fmla="*/ 2001043 h 3573462"/>
                <a:gd name="connsiteX89" fmla="*/ 621507 w 6563519"/>
                <a:gd name="connsiteY89" fmla="*/ 1934368 h 3573462"/>
                <a:gd name="connsiteX90" fmla="*/ 364332 w 6563519"/>
                <a:gd name="connsiteY90" fmla="*/ 1839118 h 3573462"/>
                <a:gd name="connsiteX91" fmla="*/ 197644 w 6563519"/>
                <a:gd name="connsiteY91" fmla="*/ 1824831 h 3573462"/>
                <a:gd name="connsiteX92" fmla="*/ 59532 w 6563519"/>
                <a:gd name="connsiteY92" fmla="*/ 1734343 h 357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563519" h="3573462">
                  <a:moveTo>
                    <a:pt x="59532" y="1734343"/>
                  </a:moveTo>
                  <a:cubicBezTo>
                    <a:pt x="27782" y="1703387"/>
                    <a:pt x="0" y="1678780"/>
                    <a:pt x="7144" y="1639093"/>
                  </a:cubicBezTo>
                  <a:cubicBezTo>
                    <a:pt x="14288" y="1599406"/>
                    <a:pt x="87313" y="1537493"/>
                    <a:pt x="102394" y="1496218"/>
                  </a:cubicBezTo>
                  <a:cubicBezTo>
                    <a:pt x="117475" y="1454943"/>
                    <a:pt x="101601" y="1428749"/>
                    <a:pt x="97632" y="1391443"/>
                  </a:cubicBezTo>
                  <a:cubicBezTo>
                    <a:pt x="93663" y="1354137"/>
                    <a:pt x="73820" y="1307306"/>
                    <a:pt x="78582" y="1272381"/>
                  </a:cubicBezTo>
                  <a:cubicBezTo>
                    <a:pt x="83345" y="1237456"/>
                    <a:pt x="115095" y="1224755"/>
                    <a:pt x="126207" y="1181893"/>
                  </a:cubicBezTo>
                  <a:cubicBezTo>
                    <a:pt x="137319" y="1139031"/>
                    <a:pt x="133351" y="1063625"/>
                    <a:pt x="145257" y="1015206"/>
                  </a:cubicBezTo>
                  <a:cubicBezTo>
                    <a:pt x="157163" y="966787"/>
                    <a:pt x="173038" y="967581"/>
                    <a:pt x="197644" y="891381"/>
                  </a:cubicBezTo>
                  <a:cubicBezTo>
                    <a:pt x="222250" y="815181"/>
                    <a:pt x="277019" y="645318"/>
                    <a:pt x="292894" y="558006"/>
                  </a:cubicBezTo>
                  <a:cubicBezTo>
                    <a:pt x="308769" y="470694"/>
                    <a:pt x="268288" y="434181"/>
                    <a:pt x="292894" y="367506"/>
                  </a:cubicBezTo>
                  <a:cubicBezTo>
                    <a:pt x="317500" y="300831"/>
                    <a:pt x="388145" y="216693"/>
                    <a:pt x="440532" y="157956"/>
                  </a:cubicBezTo>
                  <a:cubicBezTo>
                    <a:pt x="492919" y="99219"/>
                    <a:pt x="535782" y="30162"/>
                    <a:pt x="607219" y="15081"/>
                  </a:cubicBezTo>
                  <a:cubicBezTo>
                    <a:pt x="678656" y="0"/>
                    <a:pt x="782638" y="40481"/>
                    <a:pt x="869157" y="67468"/>
                  </a:cubicBezTo>
                  <a:cubicBezTo>
                    <a:pt x="955676" y="94456"/>
                    <a:pt x="1069976" y="141287"/>
                    <a:pt x="1126332" y="177006"/>
                  </a:cubicBezTo>
                  <a:cubicBezTo>
                    <a:pt x="1182688" y="212725"/>
                    <a:pt x="1162844" y="250825"/>
                    <a:pt x="1207294" y="281781"/>
                  </a:cubicBezTo>
                  <a:cubicBezTo>
                    <a:pt x="1251744" y="312737"/>
                    <a:pt x="1334295" y="353218"/>
                    <a:pt x="1393032" y="362743"/>
                  </a:cubicBezTo>
                  <a:cubicBezTo>
                    <a:pt x="1451770" y="372268"/>
                    <a:pt x="1508125" y="347662"/>
                    <a:pt x="1559719" y="338931"/>
                  </a:cubicBezTo>
                  <a:cubicBezTo>
                    <a:pt x="1611313" y="330200"/>
                    <a:pt x="1630363" y="327025"/>
                    <a:pt x="1702594" y="310356"/>
                  </a:cubicBezTo>
                  <a:cubicBezTo>
                    <a:pt x="1774825" y="293687"/>
                    <a:pt x="1889920" y="244474"/>
                    <a:pt x="1993107" y="238918"/>
                  </a:cubicBezTo>
                  <a:cubicBezTo>
                    <a:pt x="2096294" y="233362"/>
                    <a:pt x="2155032" y="286543"/>
                    <a:pt x="2321719" y="277018"/>
                  </a:cubicBezTo>
                  <a:cubicBezTo>
                    <a:pt x="2488407" y="267493"/>
                    <a:pt x="2847976" y="189705"/>
                    <a:pt x="2993232" y="181768"/>
                  </a:cubicBezTo>
                  <a:cubicBezTo>
                    <a:pt x="3138488" y="173831"/>
                    <a:pt x="3087688" y="235743"/>
                    <a:pt x="3193257" y="229393"/>
                  </a:cubicBezTo>
                  <a:cubicBezTo>
                    <a:pt x="3298826" y="223043"/>
                    <a:pt x="3516313" y="164305"/>
                    <a:pt x="3626644" y="143668"/>
                  </a:cubicBezTo>
                  <a:cubicBezTo>
                    <a:pt x="3736975" y="123031"/>
                    <a:pt x="3767931" y="92868"/>
                    <a:pt x="3855244" y="105568"/>
                  </a:cubicBezTo>
                  <a:cubicBezTo>
                    <a:pt x="3942557" y="118268"/>
                    <a:pt x="4031457" y="177799"/>
                    <a:pt x="4150519" y="219868"/>
                  </a:cubicBezTo>
                  <a:cubicBezTo>
                    <a:pt x="4269581" y="261937"/>
                    <a:pt x="4455319" y="343693"/>
                    <a:pt x="4569619" y="357981"/>
                  </a:cubicBezTo>
                  <a:cubicBezTo>
                    <a:pt x="4683919" y="372269"/>
                    <a:pt x="4745038" y="294481"/>
                    <a:pt x="4836319" y="305593"/>
                  </a:cubicBezTo>
                  <a:cubicBezTo>
                    <a:pt x="4927600" y="316706"/>
                    <a:pt x="4992688" y="364331"/>
                    <a:pt x="5117307" y="424656"/>
                  </a:cubicBezTo>
                  <a:cubicBezTo>
                    <a:pt x="5241926" y="484981"/>
                    <a:pt x="5490370" y="582612"/>
                    <a:pt x="5584032" y="667543"/>
                  </a:cubicBezTo>
                  <a:cubicBezTo>
                    <a:pt x="5677694" y="752474"/>
                    <a:pt x="5621338" y="844549"/>
                    <a:pt x="5679282" y="934243"/>
                  </a:cubicBezTo>
                  <a:cubicBezTo>
                    <a:pt x="5737226" y="1023937"/>
                    <a:pt x="5853907" y="1140619"/>
                    <a:pt x="5931694" y="1205706"/>
                  </a:cubicBezTo>
                  <a:cubicBezTo>
                    <a:pt x="6009481" y="1270793"/>
                    <a:pt x="6106320" y="1297781"/>
                    <a:pt x="6146007" y="1324768"/>
                  </a:cubicBezTo>
                  <a:cubicBezTo>
                    <a:pt x="6185695" y="1351756"/>
                    <a:pt x="6111875" y="1356519"/>
                    <a:pt x="6169819" y="1367631"/>
                  </a:cubicBezTo>
                  <a:cubicBezTo>
                    <a:pt x="6227763" y="1378743"/>
                    <a:pt x="6435725" y="1332706"/>
                    <a:pt x="6493669" y="1391443"/>
                  </a:cubicBezTo>
                  <a:cubicBezTo>
                    <a:pt x="6551613" y="1450181"/>
                    <a:pt x="6506370" y="1612106"/>
                    <a:pt x="6517482" y="1720056"/>
                  </a:cubicBezTo>
                  <a:cubicBezTo>
                    <a:pt x="6528595" y="1828006"/>
                    <a:pt x="6563519" y="1974849"/>
                    <a:pt x="6560344" y="2039143"/>
                  </a:cubicBezTo>
                  <a:cubicBezTo>
                    <a:pt x="6557169" y="2103437"/>
                    <a:pt x="6535738" y="2105024"/>
                    <a:pt x="6498432" y="2105818"/>
                  </a:cubicBezTo>
                  <a:cubicBezTo>
                    <a:pt x="6461126" y="2106612"/>
                    <a:pt x="6392863" y="2047875"/>
                    <a:pt x="6336507" y="2043906"/>
                  </a:cubicBezTo>
                  <a:cubicBezTo>
                    <a:pt x="6280151" y="2039937"/>
                    <a:pt x="6227763" y="2082006"/>
                    <a:pt x="6160294" y="2082006"/>
                  </a:cubicBezTo>
                  <a:cubicBezTo>
                    <a:pt x="6092825" y="2082006"/>
                    <a:pt x="6007894" y="2029619"/>
                    <a:pt x="5931694" y="2043906"/>
                  </a:cubicBezTo>
                  <a:cubicBezTo>
                    <a:pt x="5855494" y="2058194"/>
                    <a:pt x="5755481" y="2126456"/>
                    <a:pt x="5703094" y="2167731"/>
                  </a:cubicBezTo>
                  <a:cubicBezTo>
                    <a:pt x="5650707" y="2209006"/>
                    <a:pt x="5662613" y="2250281"/>
                    <a:pt x="5617369" y="2291556"/>
                  </a:cubicBezTo>
                  <a:cubicBezTo>
                    <a:pt x="5572125" y="2332831"/>
                    <a:pt x="5502276" y="2376487"/>
                    <a:pt x="5431632" y="2415381"/>
                  </a:cubicBezTo>
                  <a:cubicBezTo>
                    <a:pt x="5360988" y="2454275"/>
                    <a:pt x="5256213" y="2493962"/>
                    <a:pt x="5193507" y="2524918"/>
                  </a:cubicBezTo>
                  <a:cubicBezTo>
                    <a:pt x="5130801" y="2555874"/>
                    <a:pt x="5077619" y="2552699"/>
                    <a:pt x="5055394" y="2601118"/>
                  </a:cubicBezTo>
                  <a:cubicBezTo>
                    <a:pt x="5033169" y="2649537"/>
                    <a:pt x="5087144" y="2770187"/>
                    <a:pt x="5060157" y="2815431"/>
                  </a:cubicBezTo>
                  <a:cubicBezTo>
                    <a:pt x="5033170" y="2860675"/>
                    <a:pt x="4953794" y="2863850"/>
                    <a:pt x="4893469" y="2872581"/>
                  </a:cubicBezTo>
                  <a:cubicBezTo>
                    <a:pt x="4833144" y="2881312"/>
                    <a:pt x="4725195" y="2847180"/>
                    <a:pt x="4698207" y="2867818"/>
                  </a:cubicBezTo>
                  <a:cubicBezTo>
                    <a:pt x="4671219" y="2888456"/>
                    <a:pt x="4721225" y="2965450"/>
                    <a:pt x="4731544" y="2996406"/>
                  </a:cubicBezTo>
                  <a:cubicBezTo>
                    <a:pt x="4741863" y="3027362"/>
                    <a:pt x="4759325" y="3040062"/>
                    <a:pt x="4760119" y="3053556"/>
                  </a:cubicBezTo>
                  <a:cubicBezTo>
                    <a:pt x="4760913" y="3067050"/>
                    <a:pt x="4777582" y="3073399"/>
                    <a:pt x="4736307" y="3077368"/>
                  </a:cubicBezTo>
                  <a:cubicBezTo>
                    <a:pt x="4695032" y="3081337"/>
                    <a:pt x="4571206" y="3074987"/>
                    <a:pt x="4512469" y="3077368"/>
                  </a:cubicBezTo>
                  <a:cubicBezTo>
                    <a:pt x="4453732" y="3079749"/>
                    <a:pt x="4426744" y="3107531"/>
                    <a:pt x="4383882" y="3091656"/>
                  </a:cubicBezTo>
                  <a:cubicBezTo>
                    <a:pt x="4341020" y="3075781"/>
                    <a:pt x="4292600" y="3004343"/>
                    <a:pt x="4255294" y="2982118"/>
                  </a:cubicBezTo>
                  <a:cubicBezTo>
                    <a:pt x="4217988" y="2959893"/>
                    <a:pt x="4196556" y="2961481"/>
                    <a:pt x="4160044" y="2958306"/>
                  </a:cubicBezTo>
                  <a:cubicBezTo>
                    <a:pt x="4123532" y="2955131"/>
                    <a:pt x="4080669" y="2979737"/>
                    <a:pt x="4036219" y="2963068"/>
                  </a:cubicBezTo>
                  <a:cubicBezTo>
                    <a:pt x="3991769" y="2946399"/>
                    <a:pt x="3930650" y="2874962"/>
                    <a:pt x="3893344" y="2858293"/>
                  </a:cubicBezTo>
                  <a:cubicBezTo>
                    <a:pt x="3856038" y="2841624"/>
                    <a:pt x="3854451" y="2873375"/>
                    <a:pt x="3812382" y="2863056"/>
                  </a:cubicBezTo>
                  <a:cubicBezTo>
                    <a:pt x="3770313" y="2852737"/>
                    <a:pt x="3687763" y="2813050"/>
                    <a:pt x="3640932" y="2796381"/>
                  </a:cubicBezTo>
                  <a:cubicBezTo>
                    <a:pt x="3594101" y="2779712"/>
                    <a:pt x="3570288" y="2762249"/>
                    <a:pt x="3531394" y="2763043"/>
                  </a:cubicBezTo>
                  <a:cubicBezTo>
                    <a:pt x="3492500" y="2763837"/>
                    <a:pt x="3452019" y="2804318"/>
                    <a:pt x="3407569" y="2801143"/>
                  </a:cubicBezTo>
                  <a:cubicBezTo>
                    <a:pt x="3363119" y="2797968"/>
                    <a:pt x="3305969" y="2741612"/>
                    <a:pt x="3264694" y="2743993"/>
                  </a:cubicBezTo>
                  <a:cubicBezTo>
                    <a:pt x="3223419" y="2746374"/>
                    <a:pt x="3172619" y="2789237"/>
                    <a:pt x="3159919" y="2815431"/>
                  </a:cubicBezTo>
                  <a:cubicBezTo>
                    <a:pt x="3147219" y="2841625"/>
                    <a:pt x="3212306" y="2881312"/>
                    <a:pt x="3188494" y="2901156"/>
                  </a:cubicBezTo>
                  <a:cubicBezTo>
                    <a:pt x="3164682" y="2921000"/>
                    <a:pt x="3060700" y="2924968"/>
                    <a:pt x="3017044" y="2934493"/>
                  </a:cubicBezTo>
                  <a:cubicBezTo>
                    <a:pt x="2973388" y="2944018"/>
                    <a:pt x="2944019" y="2936081"/>
                    <a:pt x="2926557" y="2958306"/>
                  </a:cubicBezTo>
                  <a:cubicBezTo>
                    <a:pt x="2909095" y="2980531"/>
                    <a:pt x="2940050" y="3036093"/>
                    <a:pt x="2912269" y="3067843"/>
                  </a:cubicBezTo>
                  <a:cubicBezTo>
                    <a:pt x="2884488" y="3099593"/>
                    <a:pt x="2805907" y="3127375"/>
                    <a:pt x="2759869" y="3148806"/>
                  </a:cubicBezTo>
                  <a:cubicBezTo>
                    <a:pt x="2713832" y="3170237"/>
                    <a:pt x="2674144" y="3170237"/>
                    <a:pt x="2636044" y="3196431"/>
                  </a:cubicBezTo>
                  <a:cubicBezTo>
                    <a:pt x="2597944" y="3222625"/>
                    <a:pt x="2570163" y="3278981"/>
                    <a:pt x="2531269" y="3305968"/>
                  </a:cubicBezTo>
                  <a:cubicBezTo>
                    <a:pt x="2492375" y="3332956"/>
                    <a:pt x="2435226" y="3338512"/>
                    <a:pt x="2402682" y="3358356"/>
                  </a:cubicBezTo>
                  <a:cubicBezTo>
                    <a:pt x="2370138" y="3378200"/>
                    <a:pt x="2367757" y="3397250"/>
                    <a:pt x="2336007" y="3425031"/>
                  </a:cubicBezTo>
                  <a:cubicBezTo>
                    <a:pt x="2304257" y="3452812"/>
                    <a:pt x="2247107" y="3501231"/>
                    <a:pt x="2212182" y="3525043"/>
                  </a:cubicBezTo>
                  <a:cubicBezTo>
                    <a:pt x="2177257" y="3548855"/>
                    <a:pt x="2163763" y="3562350"/>
                    <a:pt x="2126457" y="3567906"/>
                  </a:cubicBezTo>
                  <a:cubicBezTo>
                    <a:pt x="2089151" y="3573462"/>
                    <a:pt x="2032794" y="3572668"/>
                    <a:pt x="1988344" y="3558381"/>
                  </a:cubicBezTo>
                  <a:cubicBezTo>
                    <a:pt x="1943894" y="3544094"/>
                    <a:pt x="1922463" y="3548856"/>
                    <a:pt x="1859757" y="3482181"/>
                  </a:cubicBezTo>
                  <a:cubicBezTo>
                    <a:pt x="1797051" y="3415506"/>
                    <a:pt x="1704182" y="3221037"/>
                    <a:pt x="1612107" y="3158331"/>
                  </a:cubicBezTo>
                  <a:cubicBezTo>
                    <a:pt x="1520032" y="3095625"/>
                    <a:pt x="1362076" y="3120230"/>
                    <a:pt x="1307307" y="3105943"/>
                  </a:cubicBezTo>
                  <a:cubicBezTo>
                    <a:pt x="1252538" y="3091656"/>
                    <a:pt x="1284288" y="3081337"/>
                    <a:pt x="1283494" y="3072606"/>
                  </a:cubicBezTo>
                  <a:cubicBezTo>
                    <a:pt x="1282700" y="3063875"/>
                    <a:pt x="1310482" y="3117850"/>
                    <a:pt x="1302544" y="3053556"/>
                  </a:cubicBezTo>
                  <a:cubicBezTo>
                    <a:pt x="1294607" y="2989262"/>
                    <a:pt x="1262063" y="2738437"/>
                    <a:pt x="1235869" y="2686843"/>
                  </a:cubicBezTo>
                  <a:cubicBezTo>
                    <a:pt x="1209675" y="2635249"/>
                    <a:pt x="1186657" y="2778124"/>
                    <a:pt x="1145382" y="2743993"/>
                  </a:cubicBezTo>
                  <a:cubicBezTo>
                    <a:pt x="1104107" y="2709862"/>
                    <a:pt x="1023938" y="2536031"/>
                    <a:pt x="988219" y="2482056"/>
                  </a:cubicBezTo>
                  <a:cubicBezTo>
                    <a:pt x="952500" y="2428081"/>
                    <a:pt x="932656" y="2456655"/>
                    <a:pt x="931069" y="2420143"/>
                  </a:cubicBezTo>
                  <a:cubicBezTo>
                    <a:pt x="929482" y="2383631"/>
                    <a:pt x="984250" y="2318543"/>
                    <a:pt x="978694" y="2262981"/>
                  </a:cubicBezTo>
                  <a:cubicBezTo>
                    <a:pt x="973138" y="2207419"/>
                    <a:pt x="929482" y="2119312"/>
                    <a:pt x="897732" y="2086768"/>
                  </a:cubicBezTo>
                  <a:cubicBezTo>
                    <a:pt x="865982" y="2054224"/>
                    <a:pt x="821531" y="2071687"/>
                    <a:pt x="788194" y="2067718"/>
                  </a:cubicBezTo>
                  <a:cubicBezTo>
                    <a:pt x="754857" y="2063749"/>
                    <a:pt x="719138" y="2074069"/>
                    <a:pt x="697707" y="2062956"/>
                  </a:cubicBezTo>
                  <a:cubicBezTo>
                    <a:pt x="676276" y="2051843"/>
                    <a:pt x="672307" y="2022474"/>
                    <a:pt x="659607" y="2001043"/>
                  </a:cubicBezTo>
                  <a:cubicBezTo>
                    <a:pt x="646907" y="1979612"/>
                    <a:pt x="670719" y="1961355"/>
                    <a:pt x="621507" y="1934368"/>
                  </a:cubicBezTo>
                  <a:cubicBezTo>
                    <a:pt x="572295" y="1907381"/>
                    <a:pt x="434976" y="1857374"/>
                    <a:pt x="364332" y="1839118"/>
                  </a:cubicBezTo>
                  <a:cubicBezTo>
                    <a:pt x="293688" y="1820862"/>
                    <a:pt x="242094" y="1842293"/>
                    <a:pt x="197644" y="1824831"/>
                  </a:cubicBezTo>
                  <a:cubicBezTo>
                    <a:pt x="153194" y="1807369"/>
                    <a:pt x="91282" y="1765299"/>
                    <a:pt x="59532" y="17343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96379" y="2694699"/>
              <a:ext cx="2611449" cy="2451279"/>
            </a:xfrm>
            <a:custGeom>
              <a:avLst/>
              <a:gdLst>
                <a:gd name="connsiteX0" fmla="*/ 676275 w 2628900"/>
                <a:gd name="connsiteY0" fmla="*/ 116682 h 3283744"/>
                <a:gd name="connsiteX1" fmla="*/ 657225 w 2628900"/>
                <a:gd name="connsiteY1" fmla="*/ 16669 h 3283744"/>
                <a:gd name="connsiteX2" fmla="*/ 752475 w 2628900"/>
                <a:gd name="connsiteY2" fmla="*/ 16669 h 3283744"/>
                <a:gd name="connsiteX3" fmla="*/ 842962 w 2628900"/>
                <a:gd name="connsiteY3" fmla="*/ 107157 h 3283744"/>
                <a:gd name="connsiteX4" fmla="*/ 1004887 w 2628900"/>
                <a:gd name="connsiteY4" fmla="*/ 116682 h 3283744"/>
                <a:gd name="connsiteX5" fmla="*/ 1247775 w 2628900"/>
                <a:gd name="connsiteY5" fmla="*/ 211932 h 3283744"/>
                <a:gd name="connsiteX6" fmla="*/ 1304925 w 2628900"/>
                <a:gd name="connsiteY6" fmla="*/ 283369 h 3283744"/>
                <a:gd name="connsiteX7" fmla="*/ 1376362 w 2628900"/>
                <a:gd name="connsiteY7" fmla="*/ 326232 h 3283744"/>
                <a:gd name="connsiteX8" fmla="*/ 1509712 w 2628900"/>
                <a:gd name="connsiteY8" fmla="*/ 335757 h 3283744"/>
                <a:gd name="connsiteX9" fmla="*/ 1600200 w 2628900"/>
                <a:gd name="connsiteY9" fmla="*/ 507207 h 3283744"/>
                <a:gd name="connsiteX10" fmla="*/ 1576387 w 2628900"/>
                <a:gd name="connsiteY10" fmla="*/ 673894 h 3283744"/>
                <a:gd name="connsiteX11" fmla="*/ 1690687 w 2628900"/>
                <a:gd name="connsiteY11" fmla="*/ 850107 h 3283744"/>
                <a:gd name="connsiteX12" fmla="*/ 1771650 w 2628900"/>
                <a:gd name="connsiteY12" fmla="*/ 969169 h 3283744"/>
                <a:gd name="connsiteX13" fmla="*/ 1871662 w 2628900"/>
                <a:gd name="connsiteY13" fmla="*/ 959644 h 3283744"/>
                <a:gd name="connsiteX14" fmla="*/ 1924050 w 2628900"/>
                <a:gd name="connsiteY14" fmla="*/ 1273969 h 3283744"/>
                <a:gd name="connsiteX15" fmla="*/ 1933575 w 2628900"/>
                <a:gd name="connsiteY15" fmla="*/ 1354932 h 3283744"/>
                <a:gd name="connsiteX16" fmla="*/ 2185987 w 2628900"/>
                <a:gd name="connsiteY16" fmla="*/ 1393032 h 3283744"/>
                <a:gd name="connsiteX17" fmla="*/ 2319337 w 2628900"/>
                <a:gd name="connsiteY17" fmla="*/ 1540669 h 3283744"/>
                <a:gd name="connsiteX18" fmla="*/ 2447925 w 2628900"/>
                <a:gd name="connsiteY18" fmla="*/ 1726407 h 3283744"/>
                <a:gd name="connsiteX19" fmla="*/ 2552700 w 2628900"/>
                <a:gd name="connsiteY19" fmla="*/ 1788319 h 3283744"/>
                <a:gd name="connsiteX20" fmla="*/ 2571750 w 2628900"/>
                <a:gd name="connsiteY20" fmla="*/ 1974057 h 3283744"/>
                <a:gd name="connsiteX21" fmla="*/ 2624137 w 2628900"/>
                <a:gd name="connsiteY21" fmla="*/ 2093119 h 3283744"/>
                <a:gd name="connsiteX22" fmla="*/ 2543175 w 2628900"/>
                <a:gd name="connsiteY22" fmla="*/ 2212182 h 3283744"/>
                <a:gd name="connsiteX23" fmla="*/ 2481262 w 2628900"/>
                <a:gd name="connsiteY23" fmla="*/ 2278857 h 3283744"/>
                <a:gd name="connsiteX24" fmla="*/ 2328862 w 2628900"/>
                <a:gd name="connsiteY24" fmla="*/ 2264569 h 3283744"/>
                <a:gd name="connsiteX25" fmla="*/ 2247900 w 2628900"/>
                <a:gd name="connsiteY25" fmla="*/ 2359819 h 3283744"/>
                <a:gd name="connsiteX26" fmla="*/ 2281237 w 2628900"/>
                <a:gd name="connsiteY26" fmla="*/ 2483644 h 3283744"/>
                <a:gd name="connsiteX27" fmla="*/ 2290762 w 2628900"/>
                <a:gd name="connsiteY27" fmla="*/ 2645569 h 3283744"/>
                <a:gd name="connsiteX28" fmla="*/ 2381250 w 2628900"/>
                <a:gd name="connsiteY28" fmla="*/ 2740819 h 3283744"/>
                <a:gd name="connsiteX29" fmla="*/ 2300287 w 2628900"/>
                <a:gd name="connsiteY29" fmla="*/ 2812257 h 3283744"/>
                <a:gd name="connsiteX30" fmla="*/ 2228850 w 2628900"/>
                <a:gd name="connsiteY30" fmla="*/ 2788444 h 3283744"/>
                <a:gd name="connsiteX31" fmla="*/ 2171700 w 2628900"/>
                <a:gd name="connsiteY31" fmla="*/ 2826544 h 3283744"/>
                <a:gd name="connsiteX32" fmla="*/ 2128837 w 2628900"/>
                <a:gd name="connsiteY32" fmla="*/ 2807494 h 3283744"/>
                <a:gd name="connsiteX33" fmla="*/ 2100262 w 2628900"/>
                <a:gd name="connsiteY33" fmla="*/ 2921794 h 3283744"/>
                <a:gd name="connsiteX34" fmla="*/ 2038350 w 2628900"/>
                <a:gd name="connsiteY34" fmla="*/ 2959894 h 3283744"/>
                <a:gd name="connsiteX35" fmla="*/ 1862137 w 2628900"/>
                <a:gd name="connsiteY35" fmla="*/ 2912269 h 3283744"/>
                <a:gd name="connsiteX36" fmla="*/ 1824037 w 2628900"/>
                <a:gd name="connsiteY36" fmla="*/ 2926557 h 3283744"/>
                <a:gd name="connsiteX37" fmla="*/ 1638300 w 2628900"/>
                <a:gd name="connsiteY37" fmla="*/ 2917032 h 3283744"/>
                <a:gd name="connsiteX38" fmla="*/ 1562100 w 2628900"/>
                <a:gd name="connsiteY38" fmla="*/ 3007519 h 3283744"/>
                <a:gd name="connsiteX39" fmla="*/ 1481137 w 2628900"/>
                <a:gd name="connsiteY39" fmla="*/ 3083719 h 3283744"/>
                <a:gd name="connsiteX40" fmla="*/ 1381125 w 2628900"/>
                <a:gd name="connsiteY40" fmla="*/ 3126582 h 3283744"/>
                <a:gd name="connsiteX41" fmla="*/ 1223962 w 2628900"/>
                <a:gd name="connsiteY41" fmla="*/ 3088482 h 3283744"/>
                <a:gd name="connsiteX42" fmla="*/ 1123950 w 2628900"/>
                <a:gd name="connsiteY42" fmla="*/ 3150394 h 3283744"/>
                <a:gd name="connsiteX43" fmla="*/ 981075 w 2628900"/>
                <a:gd name="connsiteY43" fmla="*/ 3174207 h 3283744"/>
                <a:gd name="connsiteX44" fmla="*/ 809625 w 2628900"/>
                <a:gd name="connsiteY44" fmla="*/ 3088482 h 3283744"/>
                <a:gd name="connsiteX45" fmla="*/ 657225 w 2628900"/>
                <a:gd name="connsiteY45" fmla="*/ 3064669 h 3283744"/>
                <a:gd name="connsiteX46" fmla="*/ 509587 w 2628900"/>
                <a:gd name="connsiteY46" fmla="*/ 3131344 h 3283744"/>
                <a:gd name="connsiteX47" fmla="*/ 395287 w 2628900"/>
                <a:gd name="connsiteY47" fmla="*/ 3226594 h 3283744"/>
                <a:gd name="connsiteX48" fmla="*/ 261937 w 2628900"/>
                <a:gd name="connsiteY48" fmla="*/ 3269457 h 3283744"/>
                <a:gd name="connsiteX49" fmla="*/ 90487 w 2628900"/>
                <a:gd name="connsiteY49" fmla="*/ 3140869 h 3283744"/>
                <a:gd name="connsiteX50" fmla="*/ 23812 w 2628900"/>
                <a:gd name="connsiteY50" fmla="*/ 3017044 h 3283744"/>
                <a:gd name="connsiteX51" fmla="*/ 33337 w 2628900"/>
                <a:gd name="connsiteY51" fmla="*/ 2907507 h 3283744"/>
                <a:gd name="connsiteX52" fmla="*/ 19050 w 2628900"/>
                <a:gd name="connsiteY52" fmla="*/ 2788444 h 3283744"/>
                <a:gd name="connsiteX53" fmla="*/ 147637 w 2628900"/>
                <a:gd name="connsiteY53" fmla="*/ 2736057 h 3283744"/>
                <a:gd name="connsiteX54" fmla="*/ 304800 w 2628900"/>
                <a:gd name="connsiteY54" fmla="*/ 2678907 h 3283744"/>
                <a:gd name="connsiteX55" fmla="*/ 309562 w 2628900"/>
                <a:gd name="connsiteY55" fmla="*/ 2626519 h 3283744"/>
                <a:gd name="connsiteX56" fmla="*/ 223837 w 2628900"/>
                <a:gd name="connsiteY56" fmla="*/ 2545557 h 3283744"/>
                <a:gd name="connsiteX57" fmla="*/ 242887 w 2628900"/>
                <a:gd name="connsiteY57" fmla="*/ 2459832 h 3283744"/>
                <a:gd name="connsiteX58" fmla="*/ 285750 w 2628900"/>
                <a:gd name="connsiteY58" fmla="*/ 2374107 h 3283744"/>
                <a:gd name="connsiteX59" fmla="*/ 347662 w 2628900"/>
                <a:gd name="connsiteY59" fmla="*/ 2426494 h 3283744"/>
                <a:gd name="connsiteX60" fmla="*/ 457200 w 2628900"/>
                <a:gd name="connsiteY60" fmla="*/ 2397919 h 3283744"/>
                <a:gd name="connsiteX61" fmla="*/ 533400 w 2628900"/>
                <a:gd name="connsiteY61" fmla="*/ 2293144 h 3283744"/>
                <a:gd name="connsiteX62" fmla="*/ 404812 w 2628900"/>
                <a:gd name="connsiteY62" fmla="*/ 2183607 h 3283744"/>
                <a:gd name="connsiteX63" fmla="*/ 476250 w 2628900"/>
                <a:gd name="connsiteY63" fmla="*/ 2059782 h 3283744"/>
                <a:gd name="connsiteX64" fmla="*/ 600075 w 2628900"/>
                <a:gd name="connsiteY64" fmla="*/ 2021682 h 3283744"/>
                <a:gd name="connsiteX65" fmla="*/ 595312 w 2628900"/>
                <a:gd name="connsiteY65" fmla="*/ 1940719 h 3283744"/>
                <a:gd name="connsiteX66" fmla="*/ 671512 w 2628900"/>
                <a:gd name="connsiteY66" fmla="*/ 1902619 h 3283744"/>
                <a:gd name="connsiteX67" fmla="*/ 709612 w 2628900"/>
                <a:gd name="connsiteY67" fmla="*/ 1769269 h 3283744"/>
                <a:gd name="connsiteX68" fmla="*/ 619125 w 2628900"/>
                <a:gd name="connsiteY68" fmla="*/ 1678782 h 3283744"/>
                <a:gd name="connsiteX69" fmla="*/ 638175 w 2628900"/>
                <a:gd name="connsiteY69" fmla="*/ 1497807 h 3283744"/>
                <a:gd name="connsiteX70" fmla="*/ 557212 w 2628900"/>
                <a:gd name="connsiteY70" fmla="*/ 1497807 h 3283744"/>
                <a:gd name="connsiteX71" fmla="*/ 433387 w 2628900"/>
                <a:gd name="connsiteY71" fmla="*/ 1412082 h 3283744"/>
                <a:gd name="connsiteX72" fmla="*/ 442912 w 2628900"/>
                <a:gd name="connsiteY72" fmla="*/ 1316832 h 3283744"/>
                <a:gd name="connsiteX73" fmla="*/ 376237 w 2628900"/>
                <a:gd name="connsiteY73" fmla="*/ 1231107 h 3283744"/>
                <a:gd name="connsiteX74" fmla="*/ 552450 w 2628900"/>
                <a:gd name="connsiteY74" fmla="*/ 1154907 h 3283744"/>
                <a:gd name="connsiteX75" fmla="*/ 595312 w 2628900"/>
                <a:gd name="connsiteY75" fmla="*/ 983457 h 3283744"/>
                <a:gd name="connsiteX76" fmla="*/ 671512 w 2628900"/>
                <a:gd name="connsiteY76" fmla="*/ 835819 h 3283744"/>
                <a:gd name="connsiteX77" fmla="*/ 704850 w 2628900"/>
                <a:gd name="connsiteY77" fmla="*/ 673894 h 3283744"/>
                <a:gd name="connsiteX78" fmla="*/ 690562 w 2628900"/>
                <a:gd name="connsiteY78" fmla="*/ 550069 h 3283744"/>
                <a:gd name="connsiteX79" fmla="*/ 619125 w 2628900"/>
                <a:gd name="connsiteY79" fmla="*/ 359569 h 3283744"/>
                <a:gd name="connsiteX80" fmla="*/ 671512 w 2628900"/>
                <a:gd name="connsiteY80" fmla="*/ 283369 h 3283744"/>
                <a:gd name="connsiteX81" fmla="*/ 704850 w 2628900"/>
                <a:gd name="connsiteY81" fmla="*/ 183357 h 3283744"/>
                <a:gd name="connsiteX82" fmla="*/ 676275 w 2628900"/>
                <a:gd name="connsiteY82" fmla="*/ 116682 h 3283744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63310 w 2611409"/>
                <a:gd name="connsiteY11" fmla="*/ 669139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1920498 w 2611409"/>
                <a:gd name="connsiteY16" fmla="*/ 1350177 h 3268087"/>
                <a:gd name="connsiteX17" fmla="*/ 2172910 w 2611409"/>
                <a:gd name="connsiteY17" fmla="*/ 1388277 h 3268087"/>
                <a:gd name="connsiteX18" fmla="*/ 2306260 w 2611409"/>
                <a:gd name="connsiteY18" fmla="*/ 1535914 h 3268087"/>
                <a:gd name="connsiteX19" fmla="*/ 2434848 w 2611409"/>
                <a:gd name="connsiteY19" fmla="*/ 1721652 h 3268087"/>
                <a:gd name="connsiteX20" fmla="*/ 2539623 w 2611409"/>
                <a:gd name="connsiteY20" fmla="*/ 1783564 h 3268087"/>
                <a:gd name="connsiteX21" fmla="*/ 2558673 w 2611409"/>
                <a:gd name="connsiteY21" fmla="*/ 1969302 h 3268087"/>
                <a:gd name="connsiteX22" fmla="*/ 2611060 w 2611409"/>
                <a:gd name="connsiteY22" fmla="*/ 2088364 h 3268087"/>
                <a:gd name="connsiteX23" fmla="*/ 2530098 w 2611409"/>
                <a:gd name="connsiteY23" fmla="*/ 2207427 h 3268087"/>
                <a:gd name="connsiteX24" fmla="*/ 2468185 w 2611409"/>
                <a:gd name="connsiteY24" fmla="*/ 2274102 h 3268087"/>
                <a:gd name="connsiteX25" fmla="*/ 2315785 w 2611409"/>
                <a:gd name="connsiteY25" fmla="*/ 2259814 h 3268087"/>
                <a:gd name="connsiteX26" fmla="*/ 2234823 w 2611409"/>
                <a:gd name="connsiteY26" fmla="*/ 2355064 h 3268087"/>
                <a:gd name="connsiteX27" fmla="*/ 2268160 w 2611409"/>
                <a:gd name="connsiteY27" fmla="*/ 2478889 h 3268087"/>
                <a:gd name="connsiteX28" fmla="*/ 2277685 w 2611409"/>
                <a:gd name="connsiteY28" fmla="*/ 2640814 h 3268087"/>
                <a:gd name="connsiteX29" fmla="*/ 2368173 w 2611409"/>
                <a:gd name="connsiteY29" fmla="*/ 2736064 h 3268087"/>
                <a:gd name="connsiteX30" fmla="*/ 2287210 w 2611409"/>
                <a:gd name="connsiteY30" fmla="*/ 2807502 h 3268087"/>
                <a:gd name="connsiteX31" fmla="*/ 2215773 w 2611409"/>
                <a:gd name="connsiteY31" fmla="*/ 2783689 h 3268087"/>
                <a:gd name="connsiteX32" fmla="*/ 2158623 w 2611409"/>
                <a:gd name="connsiteY32" fmla="*/ 2821789 h 3268087"/>
                <a:gd name="connsiteX33" fmla="*/ 2115760 w 2611409"/>
                <a:gd name="connsiteY33" fmla="*/ 2802739 h 3268087"/>
                <a:gd name="connsiteX34" fmla="*/ 2087185 w 2611409"/>
                <a:gd name="connsiteY34" fmla="*/ 2917039 h 3268087"/>
                <a:gd name="connsiteX35" fmla="*/ 2025273 w 2611409"/>
                <a:gd name="connsiteY35" fmla="*/ 2955139 h 3268087"/>
                <a:gd name="connsiteX36" fmla="*/ 1849060 w 2611409"/>
                <a:gd name="connsiteY36" fmla="*/ 2907514 h 3268087"/>
                <a:gd name="connsiteX37" fmla="*/ 1810960 w 2611409"/>
                <a:gd name="connsiteY37" fmla="*/ 2921802 h 3268087"/>
                <a:gd name="connsiteX38" fmla="*/ 1625223 w 2611409"/>
                <a:gd name="connsiteY38" fmla="*/ 2912277 h 3268087"/>
                <a:gd name="connsiteX39" fmla="*/ 1549023 w 2611409"/>
                <a:gd name="connsiteY39" fmla="*/ 3002764 h 3268087"/>
                <a:gd name="connsiteX40" fmla="*/ 1468060 w 2611409"/>
                <a:gd name="connsiteY40" fmla="*/ 3078964 h 3268087"/>
                <a:gd name="connsiteX41" fmla="*/ 1368048 w 2611409"/>
                <a:gd name="connsiteY41" fmla="*/ 3121827 h 3268087"/>
                <a:gd name="connsiteX42" fmla="*/ 1210885 w 2611409"/>
                <a:gd name="connsiteY42" fmla="*/ 3083727 h 3268087"/>
                <a:gd name="connsiteX43" fmla="*/ 1110873 w 2611409"/>
                <a:gd name="connsiteY43" fmla="*/ 3145639 h 3268087"/>
                <a:gd name="connsiteX44" fmla="*/ 967998 w 2611409"/>
                <a:gd name="connsiteY44" fmla="*/ 3169452 h 3268087"/>
                <a:gd name="connsiteX45" fmla="*/ 796548 w 2611409"/>
                <a:gd name="connsiteY45" fmla="*/ 3083727 h 3268087"/>
                <a:gd name="connsiteX46" fmla="*/ 644148 w 2611409"/>
                <a:gd name="connsiteY46" fmla="*/ 3059914 h 3268087"/>
                <a:gd name="connsiteX47" fmla="*/ 496510 w 2611409"/>
                <a:gd name="connsiteY47" fmla="*/ 3126589 h 3268087"/>
                <a:gd name="connsiteX48" fmla="*/ 382210 w 2611409"/>
                <a:gd name="connsiteY48" fmla="*/ 3221839 h 3268087"/>
                <a:gd name="connsiteX49" fmla="*/ 248860 w 2611409"/>
                <a:gd name="connsiteY49" fmla="*/ 3264702 h 3268087"/>
                <a:gd name="connsiteX50" fmla="*/ 77410 w 2611409"/>
                <a:gd name="connsiteY50" fmla="*/ 3136114 h 3268087"/>
                <a:gd name="connsiteX51" fmla="*/ 10735 w 2611409"/>
                <a:gd name="connsiteY51" fmla="*/ 3012289 h 3268087"/>
                <a:gd name="connsiteX52" fmla="*/ 20260 w 2611409"/>
                <a:gd name="connsiteY52" fmla="*/ 2902752 h 3268087"/>
                <a:gd name="connsiteX53" fmla="*/ 5973 w 2611409"/>
                <a:gd name="connsiteY53" fmla="*/ 2783689 h 3268087"/>
                <a:gd name="connsiteX54" fmla="*/ 134560 w 2611409"/>
                <a:gd name="connsiteY54" fmla="*/ 2731302 h 3268087"/>
                <a:gd name="connsiteX55" fmla="*/ 291723 w 2611409"/>
                <a:gd name="connsiteY55" fmla="*/ 2674152 h 3268087"/>
                <a:gd name="connsiteX56" fmla="*/ 296485 w 2611409"/>
                <a:gd name="connsiteY56" fmla="*/ 2621764 h 3268087"/>
                <a:gd name="connsiteX57" fmla="*/ 210760 w 2611409"/>
                <a:gd name="connsiteY57" fmla="*/ 2540802 h 3268087"/>
                <a:gd name="connsiteX58" fmla="*/ 229810 w 2611409"/>
                <a:gd name="connsiteY58" fmla="*/ 2455077 h 3268087"/>
                <a:gd name="connsiteX59" fmla="*/ 272673 w 2611409"/>
                <a:gd name="connsiteY59" fmla="*/ 2369352 h 3268087"/>
                <a:gd name="connsiteX60" fmla="*/ 334585 w 2611409"/>
                <a:gd name="connsiteY60" fmla="*/ 2421739 h 3268087"/>
                <a:gd name="connsiteX61" fmla="*/ 444123 w 2611409"/>
                <a:gd name="connsiteY61" fmla="*/ 2393164 h 3268087"/>
                <a:gd name="connsiteX62" fmla="*/ 520323 w 2611409"/>
                <a:gd name="connsiteY62" fmla="*/ 2288389 h 3268087"/>
                <a:gd name="connsiteX63" fmla="*/ 391735 w 2611409"/>
                <a:gd name="connsiteY63" fmla="*/ 2178852 h 3268087"/>
                <a:gd name="connsiteX64" fmla="*/ 463173 w 2611409"/>
                <a:gd name="connsiteY64" fmla="*/ 2055027 h 3268087"/>
                <a:gd name="connsiteX65" fmla="*/ 586998 w 2611409"/>
                <a:gd name="connsiteY65" fmla="*/ 2016927 h 3268087"/>
                <a:gd name="connsiteX66" fmla="*/ 582235 w 2611409"/>
                <a:gd name="connsiteY66" fmla="*/ 1935964 h 3268087"/>
                <a:gd name="connsiteX67" fmla="*/ 658435 w 2611409"/>
                <a:gd name="connsiteY67" fmla="*/ 1897864 h 3268087"/>
                <a:gd name="connsiteX68" fmla="*/ 696535 w 2611409"/>
                <a:gd name="connsiteY68" fmla="*/ 1764514 h 3268087"/>
                <a:gd name="connsiteX69" fmla="*/ 606048 w 2611409"/>
                <a:gd name="connsiteY69" fmla="*/ 1674027 h 3268087"/>
                <a:gd name="connsiteX70" fmla="*/ 625098 w 2611409"/>
                <a:gd name="connsiteY70" fmla="*/ 1493052 h 3268087"/>
                <a:gd name="connsiteX71" fmla="*/ 544135 w 2611409"/>
                <a:gd name="connsiteY71" fmla="*/ 1493052 h 3268087"/>
                <a:gd name="connsiteX72" fmla="*/ 420310 w 2611409"/>
                <a:gd name="connsiteY72" fmla="*/ 1407327 h 3268087"/>
                <a:gd name="connsiteX73" fmla="*/ 429835 w 2611409"/>
                <a:gd name="connsiteY73" fmla="*/ 1312077 h 3268087"/>
                <a:gd name="connsiteX74" fmla="*/ 363160 w 2611409"/>
                <a:gd name="connsiteY74" fmla="*/ 1226352 h 3268087"/>
                <a:gd name="connsiteX75" fmla="*/ 539373 w 2611409"/>
                <a:gd name="connsiteY75" fmla="*/ 1150152 h 3268087"/>
                <a:gd name="connsiteX76" fmla="*/ 582235 w 2611409"/>
                <a:gd name="connsiteY76" fmla="*/ 978702 h 3268087"/>
                <a:gd name="connsiteX77" fmla="*/ 658435 w 2611409"/>
                <a:gd name="connsiteY77" fmla="*/ 831064 h 3268087"/>
                <a:gd name="connsiteX78" fmla="*/ 691773 w 2611409"/>
                <a:gd name="connsiteY78" fmla="*/ 669139 h 3268087"/>
                <a:gd name="connsiteX79" fmla="*/ 677485 w 2611409"/>
                <a:gd name="connsiteY79" fmla="*/ 545314 h 3268087"/>
                <a:gd name="connsiteX80" fmla="*/ 606048 w 2611409"/>
                <a:gd name="connsiteY80" fmla="*/ 354814 h 3268087"/>
                <a:gd name="connsiteX81" fmla="*/ 658435 w 2611409"/>
                <a:gd name="connsiteY81" fmla="*/ 278614 h 3268087"/>
                <a:gd name="connsiteX82" fmla="*/ 691773 w 2611409"/>
                <a:gd name="connsiteY82" fmla="*/ 178602 h 3268087"/>
                <a:gd name="connsiteX83" fmla="*/ 663198 w 2611409"/>
                <a:gd name="connsiteY83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1920498 w 2611409"/>
                <a:gd name="connsiteY16" fmla="*/ 1350177 h 3268087"/>
                <a:gd name="connsiteX17" fmla="*/ 2172910 w 2611409"/>
                <a:gd name="connsiteY17" fmla="*/ 1388277 h 3268087"/>
                <a:gd name="connsiteX18" fmla="*/ 2306260 w 2611409"/>
                <a:gd name="connsiteY18" fmla="*/ 1535914 h 3268087"/>
                <a:gd name="connsiteX19" fmla="*/ 2434848 w 2611409"/>
                <a:gd name="connsiteY19" fmla="*/ 1721652 h 3268087"/>
                <a:gd name="connsiteX20" fmla="*/ 2539623 w 2611409"/>
                <a:gd name="connsiteY20" fmla="*/ 1783564 h 3268087"/>
                <a:gd name="connsiteX21" fmla="*/ 2558673 w 2611409"/>
                <a:gd name="connsiteY21" fmla="*/ 1969302 h 3268087"/>
                <a:gd name="connsiteX22" fmla="*/ 2611060 w 2611409"/>
                <a:gd name="connsiteY22" fmla="*/ 2088364 h 3268087"/>
                <a:gd name="connsiteX23" fmla="*/ 2530098 w 2611409"/>
                <a:gd name="connsiteY23" fmla="*/ 2207427 h 3268087"/>
                <a:gd name="connsiteX24" fmla="*/ 2468185 w 2611409"/>
                <a:gd name="connsiteY24" fmla="*/ 2274102 h 3268087"/>
                <a:gd name="connsiteX25" fmla="*/ 2315785 w 2611409"/>
                <a:gd name="connsiteY25" fmla="*/ 2259814 h 3268087"/>
                <a:gd name="connsiteX26" fmla="*/ 2234823 w 2611409"/>
                <a:gd name="connsiteY26" fmla="*/ 2355064 h 3268087"/>
                <a:gd name="connsiteX27" fmla="*/ 2268160 w 2611409"/>
                <a:gd name="connsiteY27" fmla="*/ 2478889 h 3268087"/>
                <a:gd name="connsiteX28" fmla="*/ 2277685 w 2611409"/>
                <a:gd name="connsiteY28" fmla="*/ 2640814 h 3268087"/>
                <a:gd name="connsiteX29" fmla="*/ 2368173 w 2611409"/>
                <a:gd name="connsiteY29" fmla="*/ 2736064 h 3268087"/>
                <a:gd name="connsiteX30" fmla="*/ 2287210 w 2611409"/>
                <a:gd name="connsiteY30" fmla="*/ 2807502 h 3268087"/>
                <a:gd name="connsiteX31" fmla="*/ 2215773 w 2611409"/>
                <a:gd name="connsiteY31" fmla="*/ 2783689 h 3268087"/>
                <a:gd name="connsiteX32" fmla="*/ 2158623 w 2611409"/>
                <a:gd name="connsiteY32" fmla="*/ 2821789 h 3268087"/>
                <a:gd name="connsiteX33" fmla="*/ 2115760 w 2611409"/>
                <a:gd name="connsiteY33" fmla="*/ 2802739 h 3268087"/>
                <a:gd name="connsiteX34" fmla="*/ 2087185 w 2611409"/>
                <a:gd name="connsiteY34" fmla="*/ 2917039 h 3268087"/>
                <a:gd name="connsiteX35" fmla="*/ 2025273 w 2611409"/>
                <a:gd name="connsiteY35" fmla="*/ 2955139 h 3268087"/>
                <a:gd name="connsiteX36" fmla="*/ 1849060 w 2611409"/>
                <a:gd name="connsiteY36" fmla="*/ 2907514 h 3268087"/>
                <a:gd name="connsiteX37" fmla="*/ 1810960 w 2611409"/>
                <a:gd name="connsiteY37" fmla="*/ 2921802 h 3268087"/>
                <a:gd name="connsiteX38" fmla="*/ 1625223 w 2611409"/>
                <a:gd name="connsiteY38" fmla="*/ 2912277 h 3268087"/>
                <a:gd name="connsiteX39" fmla="*/ 1549023 w 2611409"/>
                <a:gd name="connsiteY39" fmla="*/ 3002764 h 3268087"/>
                <a:gd name="connsiteX40" fmla="*/ 1468060 w 2611409"/>
                <a:gd name="connsiteY40" fmla="*/ 3078964 h 3268087"/>
                <a:gd name="connsiteX41" fmla="*/ 1368048 w 2611409"/>
                <a:gd name="connsiteY41" fmla="*/ 3121827 h 3268087"/>
                <a:gd name="connsiteX42" fmla="*/ 1210885 w 2611409"/>
                <a:gd name="connsiteY42" fmla="*/ 3083727 h 3268087"/>
                <a:gd name="connsiteX43" fmla="*/ 1110873 w 2611409"/>
                <a:gd name="connsiteY43" fmla="*/ 3145639 h 3268087"/>
                <a:gd name="connsiteX44" fmla="*/ 967998 w 2611409"/>
                <a:gd name="connsiteY44" fmla="*/ 3169452 h 3268087"/>
                <a:gd name="connsiteX45" fmla="*/ 796548 w 2611409"/>
                <a:gd name="connsiteY45" fmla="*/ 3083727 h 3268087"/>
                <a:gd name="connsiteX46" fmla="*/ 644148 w 2611409"/>
                <a:gd name="connsiteY46" fmla="*/ 3059914 h 3268087"/>
                <a:gd name="connsiteX47" fmla="*/ 496510 w 2611409"/>
                <a:gd name="connsiteY47" fmla="*/ 3126589 h 3268087"/>
                <a:gd name="connsiteX48" fmla="*/ 382210 w 2611409"/>
                <a:gd name="connsiteY48" fmla="*/ 3221839 h 3268087"/>
                <a:gd name="connsiteX49" fmla="*/ 248860 w 2611409"/>
                <a:gd name="connsiteY49" fmla="*/ 3264702 h 3268087"/>
                <a:gd name="connsiteX50" fmla="*/ 77410 w 2611409"/>
                <a:gd name="connsiteY50" fmla="*/ 3136114 h 3268087"/>
                <a:gd name="connsiteX51" fmla="*/ 10735 w 2611409"/>
                <a:gd name="connsiteY51" fmla="*/ 3012289 h 3268087"/>
                <a:gd name="connsiteX52" fmla="*/ 20260 w 2611409"/>
                <a:gd name="connsiteY52" fmla="*/ 2902752 h 3268087"/>
                <a:gd name="connsiteX53" fmla="*/ 5973 w 2611409"/>
                <a:gd name="connsiteY53" fmla="*/ 2783689 h 3268087"/>
                <a:gd name="connsiteX54" fmla="*/ 134560 w 2611409"/>
                <a:gd name="connsiteY54" fmla="*/ 2731302 h 3268087"/>
                <a:gd name="connsiteX55" fmla="*/ 291723 w 2611409"/>
                <a:gd name="connsiteY55" fmla="*/ 2674152 h 3268087"/>
                <a:gd name="connsiteX56" fmla="*/ 296485 w 2611409"/>
                <a:gd name="connsiteY56" fmla="*/ 2621764 h 3268087"/>
                <a:gd name="connsiteX57" fmla="*/ 210760 w 2611409"/>
                <a:gd name="connsiteY57" fmla="*/ 2540802 h 3268087"/>
                <a:gd name="connsiteX58" fmla="*/ 229810 w 2611409"/>
                <a:gd name="connsiteY58" fmla="*/ 2455077 h 3268087"/>
                <a:gd name="connsiteX59" fmla="*/ 272673 w 2611409"/>
                <a:gd name="connsiteY59" fmla="*/ 2369352 h 3268087"/>
                <a:gd name="connsiteX60" fmla="*/ 334585 w 2611409"/>
                <a:gd name="connsiteY60" fmla="*/ 2421739 h 3268087"/>
                <a:gd name="connsiteX61" fmla="*/ 444123 w 2611409"/>
                <a:gd name="connsiteY61" fmla="*/ 2393164 h 3268087"/>
                <a:gd name="connsiteX62" fmla="*/ 520323 w 2611409"/>
                <a:gd name="connsiteY62" fmla="*/ 2288389 h 3268087"/>
                <a:gd name="connsiteX63" fmla="*/ 391735 w 2611409"/>
                <a:gd name="connsiteY63" fmla="*/ 2178852 h 3268087"/>
                <a:gd name="connsiteX64" fmla="*/ 463173 w 2611409"/>
                <a:gd name="connsiteY64" fmla="*/ 2055027 h 3268087"/>
                <a:gd name="connsiteX65" fmla="*/ 586998 w 2611409"/>
                <a:gd name="connsiteY65" fmla="*/ 2016927 h 3268087"/>
                <a:gd name="connsiteX66" fmla="*/ 582235 w 2611409"/>
                <a:gd name="connsiteY66" fmla="*/ 1935964 h 3268087"/>
                <a:gd name="connsiteX67" fmla="*/ 658435 w 2611409"/>
                <a:gd name="connsiteY67" fmla="*/ 1897864 h 3268087"/>
                <a:gd name="connsiteX68" fmla="*/ 696535 w 2611409"/>
                <a:gd name="connsiteY68" fmla="*/ 1764514 h 3268087"/>
                <a:gd name="connsiteX69" fmla="*/ 606048 w 2611409"/>
                <a:gd name="connsiteY69" fmla="*/ 1674027 h 3268087"/>
                <a:gd name="connsiteX70" fmla="*/ 625098 w 2611409"/>
                <a:gd name="connsiteY70" fmla="*/ 1493052 h 3268087"/>
                <a:gd name="connsiteX71" fmla="*/ 544135 w 2611409"/>
                <a:gd name="connsiteY71" fmla="*/ 1493052 h 3268087"/>
                <a:gd name="connsiteX72" fmla="*/ 420310 w 2611409"/>
                <a:gd name="connsiteY72" fmla="*/ 1407327 h 3268087"/>
                <a:gd name="connsiteX73" fmla="*/ 429835 w 2611409"/>
                <a:gd name="connsiteY73" fmla="*/ 1312077 h 3268087"/>
                <a:gd name="connsiteX74" fmla="*/ 363160 w 2611409"/>
                <a:gd name="connsiteY74" fmla="*/ 1226352 h 3268087"/>
                <a:gd name="connsiteX75" fmla="*/ 539373 w 2611409"/>
                <a:gd name="connsiteY75" fmla="*/ 1150152 h 3268087"/>
                <a:gd name="connsiteX76" fmla="*/ 582235 w 2611409"/>
                <a:gd name="connsiteY76" fmla="*/ 978702 h 3268087"/>
                <a:gd name="connsiteX77" fmla="*/ 658435 w 2611409"/>
                <a:gd name="connsiteY77" fmla="*/ 831064 h 3268087"/>
                <a:gd name="connsiteX78" fmla="*/ 691773 w 2611409"/>
                <a:gd name="connsiteY78" fmla="*/ 669139 h 3268087"/>
                <a:gd name="connsiteX79" fmla="*/ 677485 w 2611409"/>
                <a:gd name="connsiteY79" fmla="*/ 545314 h 3268087"/>
                <a:gd name="connsiteX80" fmla="*/ 606048 w 2611409"/>
                <a:gd name="connsiteY80" fmla="*/ 354814 h 3268087"/>
                <a:gd name="connsiteX81" fmla="*/ 658435 w 2611409"/>
                <a:gd name="connsiteY81" fmla="*/ 278614 h 3268087"/>
                <a:gd name="connsiteX82" fmla="*/ 691773 w 2611409"/>
                <a:gd name="connsiteY82" fmla="*/ 178602 h 3268087"/>
                <a:gd name="connsiteX83" fmla="*/ 663198 w 2611409"/>
                <a:gd name="connsiteY83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2172910 w 2611409"/>
                <a:gd name="connsiteY16" fmla="*/ 1388277 h 3268087"/>
                <a:gd name="connsiteX17" fmla="*/ 2306260 w 2611409"/>
                <a:gd name="connsiteY17" fmla="*/ 1535914 h 3268087"/>
                <a:gd name="connsiteX18" fmla="*/ 2434848 w 2611409"/>
                <a:gd name="connsiteY18" fmla="*/ 1721652 h 3268087"/>
                <a:gd name="connsiteX19" fmla="*/ 2539623 w 2611409"/>
                <a:gd name="connsiteY19" fmla="*/ 1783564 h 3268087"/>
                <a:gd name="connsiteX20" fmla="*/ 2558673 w 2611409"/>
                <a:gd name="connsiteY20" fmla="*/ 1969302 h 3268087"/>
                <a:gd name="connsiteX21" fmla="*/ 2611060 w 2611409"/>
                <a:gd name="connsiteY21" fmla="*/ 2088364 h 3268087"/>
                <a:gd name="connsiteX22" fmla="*/ 2530098 w 2611409"/>
                <a:gd name="connsiteY22" fmla="*/ 2207427 h 3268087"/>
                <a:gd name="connsiteX23" fmla="*/ 2468185 w 2611409"/>
                <a:gd name="connsiteY23" fmla="*/ 2274102 h 3268087"/>
                <a:gd name="connsiteX24" fmla="*/ 2315785 w 2611409"/>
                <a:gd name="connsiteY24" fmla="*/ 2259814 h 3268087"/>
                <a:gd name="connsiteX25" fmla="*/ 2234823 w 2611409"/>
                <a:gd name="connsiteY25" fmla="*/ 2355064 h 3268087"/>
                <a:gd name="connsiteX26" fmla="*/ 2268160 w 2611409"/>
                <a:gd name="connsiteY26" fmla="*/ 2478889 h 3268087"/>
                <a:gd name="connsiteX27" fmla="*/ 2277685 w 2611409"/>
                <a:gd name="connsiteY27" fmla="*/ 2640814 h 3268087"/>
                <a:gd name="connsiteX28" fmla="*/ 2368173 w 2611409"/>
                <a:gd name="connsiteY28" fmla="*/ 2736064 h 3268087"/>
                <a:gd name="connsiteX29" fmla="*/ 2287210 w 2611409"/>
                <a:gd name="connsiteY29" fmla="*/ 2807502 h 3268087"/>
                <a:gd name="connsiteX30" fmla="*/ 2215773 w 2611409"/>
                <a:gd name="connsiteY30" fmla="*/ 2783689 h 3268087"/>
                <a:gd name="connsiteX31" fmla="*/ 2158623 w 2611409"/>
                <a:gd name="connsiteY31" fmla="*/ 2821789 h 3268087"/>
                <a:gd name="connsiteX32" fmla="*/ 2115760 w 2611409"/>
                <a:gd name="connsiteY32" fmla="*/ 2802739 h 3268087"/>
                <a:gd name="connsiteX33" fmla="*/ 2087185 w 2611409"/>
                <a:gd name="connsiteY33" fmla="*/ 2917039 h 3268087"/>
                <a:gd name="connsiteX34" fmla="*/ 2025273 w 2611409"/>
                <a:gd name="connsiteY34" fmla="*/ 2955139 h 3268087"/>
                <a:gd name="connsiteX35" fmla="*/ 1849060 w 2611409"/>
                <a:gd name="connsiteY35" fmla="*/ 2907514 h 3268087"/>
                <a:gd name="connsiteX36" fmla="*/ 1810960 w 2611409"/>
                <a:gd name="connsiteY36" fmla="*/ 2921802 h 3268087"/>
                <a:gd name="connsiteX37" fmla="*/ 1625223 w 2611409"/>
                <a:gd name="connsiteY37" fmla="*/ 2912277 h 3268087"/>
                <a:gd name="connsiteX38" fmla="*/ 1549023 w 2611409"/>
                <a:gd name="connsiteY38" fmla="*/ 3002764 h 3268087"/>
                <a:gd name="connsiteX39" fmla="*/ 1468060 w 2611409"/>
                <a:gd name="connsiteY39" fmla="*/ 3078964 h 3268087"/>
                <a:gd name="connsiteX40" fmla="*/ 1368048 w 2611409"/>
                <a:gd name="connsiteY40" fmla="*/ 3121827 h 3268087"/>
                <a:gd name="connsiteX41" fmla="*/ 1210885 w 2611409"/>
                <a:gd name="connsiteY41" fmla="*/ 3083727 h 3268087"/>
                <a:gd name="connsiteX42" fmla="*/ 1110873 w 2611409"/>
                <a:gd name="connsiteY42" fmla="*/ 3145639 h 3268087"/>
                <a:gd name="connsiteX43" fmla="*/ 967998 w 2611409"/>
                <a:gd name="connsiteY43" fmla="*/ 3169452 h 3268087"/>
                <a:gd name="connsiteX44" fmla="*/ 796548 w 2611409"/>
                <a:gd name="connsiteY44" fmla="*/ 3083727 h 3268087"/>
                <a:gd name="connsiteX45" fmla="*/ 644148 w 2611409"/>
                <a:gd name="connsiteY45" fmla="*/ 3059914 h 3268087"/>
                <a:gd name="connsiteX46" fmla="*/ 496510 w 2611409"/>
                <a:gd name="connsiteY46" fmla="*/ 3126589 h 3268087"/>
                <a:gd name="connsiteX47" fmla="*/ 382210 w 2611409"/>
                <a:gd name="connsiteY47" fmla="*/ 3221839 h 3268087"/>
                <a:gd name="connsiteX48" fmla="*/ 248860 w 2611409"/>
                <a:gd name="connsiteY48" fmla="*/ 3264702 h 3268087"/>
                <a:gd name="connsiteX49" fmla="*/ 77410 w 2611409"/>
                <a:gd name="connsiteY49" fmla="*/ 3136114 h 3268087"/>
                <a:gd name="connsiteX50" fmla="*/ 10735 w 2611409"/>
                <a:gd name="connsiteY50" fmla="*/ 3012289 h 3268087"/>
                <a:gd name="connsiteX51" fmla="*/ 20260 w 2611409"/>
                <a:gd name="connsiteY51" fmla="*/ 2902752 h 3268087"/>
                <a:gd name="connsiteX52" fmla="*/ 5973 w 2611409"/>
                <a:gd name="connsiteY52" fmla="*/ 2783689 h 3268087"/>
                <a:gd name="connsiteX53" fmla="*/ 134560 w 2611409"/>
                <a:gd name="connsiteY53" fmla="*/ 2731302 h 3268087"/>
                <a:gd name="connsiteX54" fmla="*/ 291723 w 2611409"/>
                <a:gd name="connsiteY54" fmla="*/ 2674152 h 3268087"/>
                <a:gd name="connsiteX55" fmla="*/ 296485 w 2611409"/>
                <a:gd name="connsiteY55" fmla="*/ 2621764 h 3268087"/>
                <a:gd name="connsiteX56" fmla="*/ 210760 w 2611409"/>
                <a:gd name="connsiteY56" fmla="*/ 2540802 h 3268087"/>
                <a:gd name="connsiteX57" fmla="*/ 229810 w 2611409"/>
                <a:gd name="connsiteY57" fmla="*/ 2455077 h 3268087"/>
                <a:gd name="connsiteX58" fmla="*/ 272673 w 2611409"/>
                <a:gd name="connsiteY58" fmla="*/ 2369352 h 3268087"/>
                <a:gd name="connsiteX59" fmla="*/ 334585 w 2611409"/>
                <a:gd name="connsiteY59" fmla="*/ 2421739 h 3268087"/>
                <a:gd name="connsiteX60" fmla="*/ 444123 w 2611409"/>
                <a:gd name="connsiteY60" fmla="*/ 2393164 h 3268087"/>
                <a:gd name="connsiteX61" fmla="*/ 520323 w 2611409"/>
                <a:gd name="connsiteY61" fmla="*/ 2288389 h 3268087"/>
                <a:gd name="connsiteX62" fmla="*/ 391735 w 2611409"/>
                <a:gd name="connsiteY62" fmla="*/ 2178852 h 3268087"/>
                <a:gd name="connsiteX63" fmla="*/ 463173 w 2611409"/>
                <a:gd name="connsiteY63" fmla="*/ 2055027 h 3268087"/>
                <a:gd name="connsiteX64" fmla="*/ 586998 w 2611409"/>
                <a:gd name="connsiteY64" fmla="*/ 2016927 h 3268087"/>
                <a:gd name="connsiteX65" fmla="*/ 582235 w 2611409"/>
                <a:gd name="connsiteY65" fmla="*/ 1935964 h 3268087"/>
                <a:gd name="connsiteX66" fmla="*/ 658435 w 2611409"/>
                <a:gd name="connsiteY66" fmla="*/ 1897864 h 3268087"/>
                <a:gd name="connsiteX67" fmla="*/ 696535 w 2611409"/>
                <a:gd name="connsiteY67" fmla="*/ 1764514 h 3268087"/>
                <a:gd name="connsiteX68" fmla="*/ 606048 w 2611409"/>
                <a:gd name="connsiteY68" fmla="*/ 1674027 h 3268087"/>
                <a:gd name="connsiteX69" fmla="*/ 625098 w 2611409"/>
                <a:gd name="connsiteY69" fmla="*/ 1493052 h 3268087"/>
                <a:gd name="connsiteX70" fmla="*/ 544135 w 2611409"/>
                <a:gd name="connsiteY70" fmla="*/ 1493052 h 3268087"/>
                <a:gd name="connsiteX71" fmla="*/ 420310 w 2611409"/>
                <a:gd name="connsiteY71" fmla="*/ 1407327 h 3268087"/>
                <a:gd name="connsiteX72" fmla="*/ 429835 w 2611409"/>
                <a:gd name="connsiteY72" fmla="*/ 1312077 h 3268087"/>
                <a:gd name="connsiteX73" fmla="*/ 363160 w 2611409"/>
                <a:gd name="connsiteY73" fmla="*/ 1226352 h 3268087"/>
                <a:gd name="connsiteX74" fmla="*/ 539373 w 2611409"/>
                <a:gd name="connsiteY74" fmla="*/ 1150152 h 3268087"/>
                <a:gd name="connsiteX75" fmla="*/ 582235 w 2611409"/>
                <a:gd name="connsiteY75" fmla="*/ 978702 h 3268087"/>
                <a:gd name="connsiteX76" fmla="*/ 658435 w 2611409"/>
                <a:gd name="connsiteY76" fmla="*/ 831064 h 3268087"/>
                <a:gd name="connsiteX77" fmla="*/ 691773 w 2611409"/>
                <a:gd name="connsiteY77" fmla="*/ 669139 h 3268087"/>
                <a:gd name="connsiteX78" fmla="*/ 677485 w 2611409"/>
                <a:gd name="connsiteY78" fmla="*/ 545314 h 3268087"/>
                <a:gd name="connsiteX79" fmla="*/ 606048 w 2611409"/>
                <a:gd name="connsiteY79" fmla="*/ 354814 h 3268087"/>
                <a:gd name="connsiteX80" fmla="*/ 658435 w 2611409"/>
                <a:gd name="connsiteY80" fmla="*/ 278614 h 3268087"/>
                <a:gd name="connsiteX81" fmla="*/ 691773 w 2611409"/>
                <a:gd name="connsiteY81" fmla="*/ 178602 h 3268087"/>
                <a:gd name="connsiteX82" fmla="*/ 663198 w 2611409"/>
                <a:gd name="connsiteY82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77648 w 2611409"/>
                <a:gd name="connsiteY15" fmla="*/ 1326364 h 3268087"/>
                <a:gd name="connsiteX16" fmla="*/ 2172910 w 2611409"/>
                <a:gd name="connsiteY16" fmla="*/ 1388277 h 3268087"/>
                <a:gd name="connsiteX17" fmla="*/ 2306260 w 2611409"/>
                <a:gd name="connsiteY17" fmla="*/ 1535914 h 3268087"/>
                <a:gd name="connsiteX18" fmla="*/ 2434848 w 2611409"/>
                <a:gd name="connsiteY18" fmla="*/ 1721652 h 3268087"/>
                <a:gd name="connsiteX19" fmla="*/ 2539623 w 2611409"/>
                <a:gd name="connsiteY19" fmla="*/ 1783564 h 3268087"/>
                <a:gd name="connsiteX20" fmla="*/ 2558673 w 2611409"/>
                <a:gd name="connsiteY20" fmla="*/ 1969302 h 3268087"/>
                <a:gd name="connsiteX21" fmla="*/ 2611060 w 2611409"/>
                <a:gd name="connsiteY21" fmla="*/ 2088364 h 3268087"/>
                <a:gd name="connsiteX22" fmla="*/ 2530098 w 2611409"/>
                <a:gd name="connsiteY22" fmla="*/ 2207427 h 3268087"/>
                <a:gd name="connsiteX23" fmla="*/ 2468185 w 2611409"/>
                <a:gd name="connsiteY23" fmla="*/ 2274102 h 3268087"/>
                <a:gd name="connsiteX24" fmla="*/ 2315785 w 2611409"/>
                <a:gd name="connsiteY24" fmla="*/ 2259814 h 3268087"/>
                <a:gd name="connsiteX25" fmla="*/ 2234823 w 2611409"/>
                <a:gd name="connsiteY25" fmla="*/ 2355064 h 3268087"/>
                <a:gd name="connsiteX26" fmla="*/ 2268160 w 2611409"/>
                <a:gd name="connsiteY26" fmla="*/ 2478889 h 3268087"/>
                <a:gd name="connsiteX27" fmla="*/ 2277685 w 2611409"/>
                <a:gd name="connsiteY27" fmla="*/ 2640814 h 3268087"/>
                <a:gd name="connsiteX28" fmla="*/ 2368173 w 2611409"/>
                <a:gd name="connsiteY28" fmla="*/ 2736064 h 3268087"/>
                <a:gd name="connsiteX29" fmla="*/ 2287210 w 2611409"/>
                <a:gd name="connsiteY29" fmla="*/ 2807502 h 3268087"/>
                <a:gd name="connsiteX30" fmla="*/ 2215773 w 2611409"/>
                <a:gd name="connsiteY30" fmla="*/ 2783689 h 3268087"/>
                <a:gd name="connsiteX31" fmla="*/ 2158623 w 2611409"/>
                <a:gd name="connsiteY31" fmla="*/ 2821789 h 3268087"/>
                <a:gd name="connsiteX32" fmla="*/ 2115760 w 2611409"/>
                <a:gd name="connsiteY32" fmla="*/ 2802739 h 3268087"/>
                <a:gd name="connsiteX33" fmla="*/ 2087185 w 2611409"/>
                <a:gd name="connsiteY33" fmla="*/ 2917039 h 3268087"/>
                <a:gd name="connsiteX34" fmla="*/ 2025273 w 2611409"/>
                <a:gd name="connsiteY34" fmla="*/ 2955139 h 3268087"/>
                <a:gd name="connsiteX35" fmla="*/ 1849060 w 2611409"/>
                <a:gd name="connsiteY35" fmla="*/ 2907514 h 3268087"/>
                <a:gd name="connsiteX36" fmla="*/ 1810960 w 2611409"/>
                <a:gd name="connsiteY36" fmla="*/ 2921802 h 3268087"/>
                <a:gd name="connsiteX37" fmla="*/ 1625223 w 2611409"/>
                <a:gd name="connsiteY37" fmla="*/ 2912277 h 3268087"/>
                <a:gd name="connsiteX38" fmla="*/ 1549023 w 2611409"/>
                <a:gd name="connsiteY38" fmla="*/ 3002764 h 3268087"/>
                <a:gd name="connsiteX39" fmla="*/ 1468060 w 2611409"/>
                <a:gd name="connsiteY39" fmla="*/ 3078964 h 3268087"/>
                <a:gd name="connsiteX40" fmla="*/ 1368048 w 2611409"/>
                <a:gd name="connsiteY40" fmla="*/ 3121827 h 3268087"/>
                <a:gd name="connsiteX41" fmla="*/ 1210885 w 2611409"/>
                <a:gd name="connsiteY41" fmla="*/ 3083727 h 3268087"/>
                <a:gd name="connsiteX42" fmla="*/ 1110873 w 2611409"/>
                <a:gd name="connsiteY42" fmla="*/ 3145639 h 3268087"/>
                <a:gd name="connsiteX43" fmla="*/ 967998 w 2611409"/>
                <a:gd name="connsiteY43" fmla="*/ 3169452 h 3268087"/>
                <a:gd name="connsiteX44" fmla="*/ 796548 w 2611409"/>
                <a:gd name="connsiteY44" fmla="*/ 3083727 h 3268087"/>
                <a:gd name="connsiteX45" fmla="*/ 644148 w 2611409"/>
                <a:gd name="connsiteY45" fmla="*/ 3059914 h 3268087"/>
                <a:gd name="connsiteX46" fmla="*/ 496510 w 2611409"/>
                <a:gd name="connsiteY46" fmla="*/ 3126589 h 3268087"/>
                <a:gd name="connsiteX47" fmla="*/ 382210 w 2611409"/>
                <a:gd name="connsiteY47" fmla="*/ 3221839 h 3268087"/>
                <a:gd name="connsiteX48" fmla="*/ 248860 w 2611409"/>
                <a:gd name="connsiteY48" fmla="*/ 3264702 h 3268087"/>
                <a:gd name="connsiteX49" fmla="*/ 77410 w 2611409"/>
                <a:gd name="connsiteY49" fmla="*/ 3136114 h 3268087"/>
                <a:gd name="connsiteX50" fmla="*/ 10735 w 2611409"/>
                <a:gd name="connsiteY50" fmla="*/ 3012289 h 3268087"/>
                <a:gd name="connsiteX51" fmla="*/ 20260 w 2611409"/>
                <a:gd name="connsiteY51" fmla="*/ 2902752 h 3268087"/>
                <a:gd name="connsiteX52" fmla="*/ 5973 w 2611409"/>
                <a:gd name="connsiteY52" fmla="*/ 2783689 h 3268087"/>
                <a:gd name="connsiteX53" fmla="*/ 134560 w 2611409"/>
                <a:gd name="connsiteY53" fmla="*/ 2731302 h 3268087"/>
                <a:gd name="connsiteX54" fmla="*/ 291723 w 2611409"/>
                <a:gd name="connsiteY54" fmla="*/ 2674152 h 3268087"/>
                <a:gd name="connsiteX55" fmla="*/ 296485 w 2611409"/>
                <a:gd name="connsiteY55" fmla="*/ 2621764 h 3268087"/>
                <a:gd name="connsiteX56" fmla="*/ 210760 w 2611409"/>
                <a:gd name="connsiteY56" fmla="*/ 2540802 h 3268087"/>
                <a:gd name="connsiteX57" fmla="*/ 229810 w 2611409"/>
                <a:gd name="connsiteY57" fmla="*/ 2455077 h 3268087"/>
                <a:gd name="connsiteX58" fmla="*/ 272673 w 2611409"/>
                <a:gd name="connsiteY58" fmla="*/ 2369352 h 3268087"/>
                <a:gd name="connsiteX59" fmla="*/ 334585 w 2611409"/>
                <a:gd name="connsiteY59" fmla="*/ 2421739 h 3268087"/>
                <a:gd name="connsiteX60" fmla="*/ 444123 w 2611409"/>
                <a:gd name="connsiteY60" fmla="*/ 2393164 h 3268087"/>
                <a:gd name="connsiteX61" fmla="*/ 520323 w 2611409"/>
                <a:gd name="connsiteY61" fmla="*/ 2288389 h 3268087"/>
                <a:gd name="connsiteX62" fmla="*/ 391735 w 2611409"/>
                <a:gd name="connsiteY62" fmla="*/ 2178852 h 3268087"/>
                <a:gd name="connsiteX63" fmla="*/ 463173 w 2611409"/>
                <a:gd name="connsiteY63" fmla="*/ 2055027 h 3268087"/>
                <a:gd name="connsiteX64" fmla="*/ 586998 w 2611409"/>
                <a:gd name="connsiteY64" fmla="*/ 2016927 h 3268087"/>
                <a:gd name="connsiteX65" fmla="*/ 582235 w 2611409"/>
                <a:gd name="connsiteY65" fmla="*/ 1935964 h 3268087"/>
                <a:gd name="connsiteX66" fmla="*/ 658435 w 2611409"/>
                <a:gd name="connsiteY66" fmla="*/ 1897864 h 3268087"/>
                <a:gd name="connsiteX67" fmla="*/ 696535 w 2611409"/>
                <a:gd name="connsiteY67" fmla="*/ 1764514 h 3268087"/>
                <a:gd name="connsiteX68" fmla="*/ 606048 w 2611409"/>
                <a:gd name="connsiteY68" fmla="*/ 1674027 h 3268087"/>
                <a:gd name="connsiteX69" fmla="*/ 625098 w 2611409"/>
                <a:gd name="connsiteY69" fmla="*/ 1493052 h 3268087"/>
                <a:gd name="connsiteX70" fmla="*/ 544135 w 2611409"/>
                <a:gd name="connsiteY70" fmla="*/ 1493052 h 3268087"/>
                <a:gd name="connsiteX71" fmla="*/ 420310 w 2611409"/>
                <a:gd name="connsiteY71" fmla="*/ 1407327 h 3268087"/>
                <a:gd name="connsiteX72" fmla="*/ 429835 w 2611409"/>
                <a:gd name="connsiteY72" fmla="*/ 1312077 h 3268087"/>
                <a:gd name="connsiteX73" fmla="*/ 363160 w 2611409"/>
                <a:gd name="connsiteY73" fmla="*/ 1226352 h 3268087"/>
                <a:gd name="connsiteX74" fmla="*/ 539373 w 2611409"/>
                <a:gd name="connsiteY74" fmla="*/ 1150152 h 3268087"/>
                <a:gd name="connsiteX75" fmla="*/ 582235 w 2611409"/>
                <a:gd name="connsiteY75" fmla="*/ 978702 h 3268087"/>
                <a:gd name="connsiteX76" fmla="*/ 658435 w 2611409"/>
                <a:gd name="connsiteY76" fmla="*/ 831064 h 3268087"/>
                <a:gd name="connsiteX77" fmla="*/ 691773 w 2611409"/>
                <a:gd name="connsiteY77" fmla="*/ 669139 h 3268087"/>
                <a:gd name="connsiteX78" fmla="*/ 677485 w 2611409"/>
                <a:gd name="connsiteY78" fmla="*/ 545314 h 3268087"/>
                <a:gd name="connsiteX79" fmla="*/ 606048 w 2611409"/>
                <a:gd name="connsiteY79" fmla="*/ 354814 h 3268087"/>
                <a:gd name="connsiteX80" fmla="*/ 658435 w 2611409"/>
                <a:gd name="connsiteY80" fmla="*/ 278614 h 3268087"/>
                <a:gd name="connsiteX81" fmla="*/ 691773 w 2611409"/>
                <a:gd name="connsiteY81" fmla="*/ 178602 h 3268087"/>
                <a:gd name="connsiteX82" fmla="*/ 663198 w 2611409"/>
                <a:gd name="connsiteY82" fmla="*/ 111927 h 32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11409" h="3268087">
                  <a:moveTo>
                    <a:pt x="663198" y="111927"/>
                  </a:moveTo>
                  <a:cubicBezTo>
                    <a:pt x="655260" y="84146"/>
                    <a:pt x="631448" y="28583"/>
                    <a:pt x="644148" y="11914"/>
                  </a:cubicBezTo>
                  <a:cubicBezTo>
                    <a:pt x="656848" y="-4755"/>
                    <a:pt x="708442" y="-3167"/>
                    <a:pt x="739398" y="11914"/>
                  </a:cubicBezTo>
                  <a:cubicBezTo>
                    <a:pt x="770354" y="26995"/>
                    <a:pt x="787816" y="85733"/>
                    <a:pt x="829885" y="102402"/>
                  </a:cubicBezTo>
                  <a:cubicBezTo>
                    <a:pt x="871954" y="119071"/>
                    <a:pt x="924341" y="94465"/>
                    <a:pt x="991810" y="111927"/>
                  </a:cubicBezTo>
                  <a:cubicBezTo>
                    <a:pt x="1059279" y="129389"/>
                    <a:pt x="1184692" y="179396"/>
                    <a:pt x="1234698" y="207177"/>
                  </a:cubicBezTo>
                  <a:cubicBezTo>
                    <a:pt x="1284704" y="234958"/>
                    <a:pt x="1270417" y="259564"/>
                    <a:pt x="1291848" y="278614"/>
                  </a:cubicBezTo>
                  <a:cubicBezTo>
                    <a:pt x="1313279" y="297664"/>
                    <a:pt x="1329154" y="312746"/>
                    <a:pt x="1363285" y="321477"/>
                  </a:cubicBezTo>
                  <a:cubicBezTo>
                    <a:pt x="1397416" y="330208"/>
                    <a:pt x="1459329" y="300839"/>
                    <a:pt x="1496635" y="331002"/>
                  </a:cubicBezTo>
                  <a:cubicBezTo>
                    <a:pt x="1533941" y="361165"/>
                    <a:pt x="1567015" y="456505"/>
                    <a:pt x="1587123" y="502452"/>
                  </a:cubicBezTo>
                  <a:cubicBezTo>
                    <a:pt x="1607231" y="548400"/>
                    <a:pt x="1621254" y="578906"/>
                    <a:pt x="1617285" y="606687"/>
                  </a:cubicBezTo>
                  <a:cubicBezTo>
                    <a:pt x="1613316" y="634468"/>
                    <a:pt x="1577069" y="638887"/>
                    <a:pt x="1587123" y="678664"/>
                  </a:cubicBezTo>
                  <a:cubicBezTo>
                    <a:pt x="1597177" y="718442"/>
                    <a:pt x="1649035" y="797727"/>
                    <a:pt x="1677610" y="845352"/>
                  </a:cubicBezTo>
                  <a:cubicBezTo>
                    <a:pt x="1706185" y="892977"/>
                    <a:pt x="1728411" y="946158"/>
                    <a:pt x="1758573" y="964414"/>
                  </a:cubicBezTo>
                  <a:cubicBezTo>
                    <a:pt x="1788735" y="982670"/>
                    <a:pt x="1822073" y="894564"/>
                    <a:pt x="1858585" y="954889"/>
                  </a:cubicBezTo>
                  <a:cubicBezTo>
                    <a:pt x="1895097" y="1015214"/>
                    <a:pt x="1925261" y="1254133"/>
                    <a:pt x="1977648" y="1326364"/>
                  </a:cubicBezTo>
                  <a:cubicBezTo>
                    <a:pt x="2030036" y="1398595"/>
                    <a:pt x="2118141" y="1353352"/>
                    <a:pt x="2172910" y="1388277"/>
                  </a:cubicBezTo>
                  <a:cubicBezTo>
                    <a:pt x="2227679" y="1423202"/>
                    <a:pt x="2262604" y="1480352"/>
                    <a:pt x="2306260" y="1535914"/>
                  </a:cubicBezTo>
                  <a:cubicBezTo>
                    <a:pt x="2349916" y="1591477"/>
                    <a:pt x="2395954" y="1680377"/>
                    <a:pt x="2434848" y="1721652"/>
                  </a:cubicBezTo>
                  <a:cubicBezTo>
                    <a:pt x="2473742" y="1762927"/>
                    <a:pt x="2518986" y="1742289"/>
                    <a:pt x="2539623" y="1783564"/>
                  </a:cubicBezTo>
                  <a:cubicBezTo>
                    <a:pt x="2560261" y="1824839"/>
                    <a:pt x="2546767" y="1918502"/>
                    <a:pt x="2558673" y="1969302"/>
                  </a:cubicBezTo>
                  <a:cubicBezTo>
                    <a:pt x="2570579" y="2020102"/>
                    <a:pt x="2615823" y="2048677"/>
                    <a:pt x="2611060" y="2088364"/>
                  </a:cubicBezTo>
                  <a:cubicBezTo>
                    <a:pt x="2606298" y="2128052"/>
                    <a:pt x="2553911" y="2176471"/>
                    <a:pt x="2530098" y="2207427"/>
                  </a:cubicBezTo>
                  <a:cubicBezTo>
                    <a:pt x="2506286" y="2238383"/>
                    <a:pt x="2503904" y="2265371"/>
                    <a:pt x="2468185" y="2274102"/>
                  </a:cubicBezTo>
                  <a:cubicBezTo>
                    <a:pt x="2432466" y="2282833"/>
                    <a:pt x="2354679" y="2246320"/>
                    <a:pt x="2315785" y="2259814"/>
                  </a:cubicBezTo>
                  <a:cubicBezTo>
                    <a:pt x="2276891" y="2273308"/>
                    <a:pt x="2242760" y="2318552"/>
                    <a:pt x="2234823" y="2355064"/>
                  </a:cubicBezTo>
                  <a:cubicBezTo>
                    <a:pt x="2226886" y="2391576"/>
                    <a:pt x="2261016" y="2431264"/>
                    <a:pt x="2268160" y="2478889"/>
                  </a:cubicBezTo>
                  <a:cubicBezTo>
                    <a:pt x="2275304" y="2526514"/>
                    <a:pt x="2261016" y="2597952"/>
                    <a:pt x="2277685" y="2640814"/>
                  </a:cubicBezTo>
                  <a:cubicBezTo>
                    <a:pt x="2294354" y="2683676"/>
                    <a:pt x="2366586" y="2708283"/>
                    <a:pt x="2368173" y="2736064"/>
                  </a:cubicBezTo>
                  <a:cubicBezTo>
                    <a:pt x="2369760" y="2763845"/>
                    <a:pt x="2312610" y="2799565"/>
                    <a:pt x="2287210" y="2807502"/>
                  </a:cubicBezTo>
                  <a:cubicBezTo>
                    <a:pt x="2261810" y="2815439"/>
                    <a:pt x="2237204" y="2781308"/>
                    <a:pt x="2215773" y="2783689"/>
                  </a:cubicBezTo>
                  <a:cubicBezTo>
                    <a:pt x="2194342" y="2786070"/>
                    <a:pt x="2175292" y="2818614"/>
                    <a:pt x="2158623" y="2821789"/>
                  </a:cubicBezTo>
                  <a:cubicBezTo>
                    <a:pt x="2141954" y="2824964"/>
                    <a:pt x="2127666" y="2786864"/>
                    <a:pt x="2115760" y="2802739"/>
                  </a:cubicBezTo>
                  <a:cubicBezTo>
                    <a:pt x="2103854" y="2818614"/>
                    <a:pt x="2102266" y="2891639"/>
                    <a:pt x="2087185" y="2917039"/>
                  </a:cubicBezTo>
                  <a:cubicBezTo>
                    <a:pt x="2072104" y="2942439"/>
                    <a:pt x="2064960" y="2956726"/>
                    <a:pt x="2025273" y="2955139"/>
                  </a:cubicBezTo>
                  <a:cubicBezTo>
                    <a:pt x="1985586" y="2953552"/>
                    <a:pt x="1884779" y="2913070"/>
                    <a:pt x="1849060" y="2907514"/>
                  </a:cubicBezTo>
                  <a:cubicBezTo>
                    <a:pt x="1813341" y="2901958"/>
                    <a:pt x="1848266" y="2921008"/>
                    <a:pt x="1810960" y="2921802"/>
                  </a:cubicBezTo>
                  <a:cubicBezTo>
                    <a:pt x="1773654" y="2922596"/>
                    <a:pt x="1668879" y="2898783"/>
                    <a:pt x="1625223" y="2912277"/>
                  </a:cubicBezTo>
                  <a:cubicBezTo>
                    <a:pt x="1581567" y="2925771"/>
                    <a:pt x="1575217" y="2974983"/>
                    <a:pt x="1549023" y="3002764"/>
                  </a:cubicBezTo>
                  <a:cubicBezTo>
                    <a:pt x="1522829" y="3030545"/>
                    <a:pt x="1498223" y="3059120"/>
                    <a:pt x="1468060" y="3078964"/>
                  </a:cubicBezTo>
                  <a:cubicBezTo>
                    <a:pt x="1437898" y="3098808"/>
                    <a:pt x="1410910" y="3121033"/>
                    <a:pt x="1368048" y="3121827"/>
                  </a:cubicBezTo>
                  <a:cubicBezTo>
                    <a:pt x="1325186" y="3122621"/>
                    <a:pt x="1253747" y="3079758"/>
                    <a:pt x="1210885" y="3083727"/>
                  </a:cubicBezTo>
                  <a:cubicBezTo>
                    <a:pt x="1168023" y="3087696"/>
                    <a:pt x="1151354" y="3131352"/>
                    <a:pt x="1110873" y="3145639"/>
                  </a:cubicBezTo>
                  <a:cubicBezTo>
                    <a:pt x="1070392" y="3159926"/>
                    <a:pt x="1020385" y="3179771"/>
                    <a:pt x="967998" y="3169452"/>
                  </a:cubicBezTo>
                  <a:cubicBezTo>
                    <a:pt x="915611" y="3159133"/>
                    <a:pt x="850523" y="3101983"/>
                    <a:pt x="796548" y="3083727"/>
                  </a:cubicBezTo>
                  <a:cubicBezTo>
                    <a:pt x="742573" y="3065471"/>
                    <a:pt x="694154" y="3052770"/>
                    <a:pt x="644148" y="3059914"/>
                  </a:cubicBezTo>
                  <a:cubicBezTo>
                    <a:pt x="594142" y="3067058"/>
                    <a:pt x="540166" y="3099602"/>
                    <a:pt x="496510" y="3126589"/>
                  </a:cubicBezTo>
                  <a:cubicBezTo>
                    <a:pt x="452854" y="3153576"/>
                    <a:pt x="423485" y="3198820"/>
                    <a:pt x="382210" y="3221839"/>
                  </a:cubicBezTo>
                  <a:cubicBezTo>
                    <a:pt x="340935" y="3244858"/>
                    <a:pt x="299660" y="3278989"/>
                    <a:pt x="248860" y="3264702"/>
                  </a:cubicBezTo>
                  <a:cubicBezTo>
                    <a:pt x="198060" y="3250415"/>
                    <a:pt x="117097" y="3178183"/>
                    <a:pt x="77410" y="3136114"/>
                  </a:cubicBezTo>
                  <a:cubicBezTo>
                    <a:pt x="37723" y="3094045"/>
                    <a:pt x="20260" y="3051183"/>
                    <a:pt x="10735" y="3012289"/>
                  </a:cubicBezTo>
                  <a:cubicBezTo>
                    <a:pt x="1210" y="2973395"/>
                    <a:pt x="21054" y="2940852"/>
                    <a:pt x="20260" y="2902752"/>
                  </a:cubicBezTo>
                  <a:cubicBezTo>
                    <a:pt x="19466" y="2864652"/>
                    <a:pt x="-13077" y="2812264"/>
                    <a:pt x="5973" y="2783689"/>
                  </a:cubicBezTo>
                  <a:cubicBezTo>
                    <a:pt x="25023" y="2755114"/>
                    <a:pt x="86935" y="2749558"/>
                    <a:pt x="134560" y="2731302"/>
                  </a:cubicBezTo>
                  <a:cubicBezTo>
                    <a:pt x="182185" y="2713046"/>
                    <a:pt x="264736" y="2692408"/>
                    <a:pt x="291723" y="2674152"/>
                  </a:cubicBezTo>
                  <a:cubicBezTo>
                    <a:pt x="318711" y="2655896"/>
                    <a:pt x="309979" y="2643989"/>
                    <a:pt x="296485" y="2621764"/>
                  </a:cubicBezTo>
                  <a:cubicBezTo>
                    <a:pt x="282991" y="2599539"/>
                    <a:pt x="221872" y="2568583"/>
                    <a:pt x="210760" y="2540802"/>
                  </a:cubicBezTo>
                  <a:cubicBezTo>
                    <a:pt x="199648" y="2513021"/>
                    <a:pt x="219491" y="2483652"/>
                    <a:pt x="229810" y="2455077"/>
                  </a:cubicBezTo>
                  <a:cubicBezTo>
                    <a:pt x="240129" y="2426502"/>
                    <a:pt x="255211" y="2374908"/>
                    <a:pt x="272673" y="2369352"/>
                  </a:cubicBezTo>
                  <a:cubicBezTo>
                    <a:pt x="290135" y="2363796"/>
                    <a:pt x="306010" y="2417770"/>
                    <a:pt x="334585" y="2421739"/>
                  </a:cubicBezTo>
                  <a:cubicBezTo>
                    <a:pt x="363160" y="2425708"/>
                    <a:pt x="413167" y="2415389"/>
                    <a:pt x="444123" y="2393164"/>
                  </a:cubicBezTo>
                  <a:cubicBezTo>
                    <a:pt x="475079" y="2370939"/>
                    <a:pt x="529054" y="2324108"/>
                    <a:pt x="520323" y="2288389"/>
                  </a:cubicBezTo>
                  <a:cubicBezTo>
                    <a:pt x="511592" y="2252670"/>
                    <a:pt x="401260" y="2217746"/>
                    <a:pt x="391735" y="2178852"/>
                  </a:cubicBezTo>
                  <a:cubicBezTo>
                    <a:pt x="382210" y="2139958"/>
                    <a:pt x="430629" y="2082014"/>
                    <a:pt x="463173" y="2055027"/>
                  </a:cubicBezTo>
                  <a:cubicBezTo>
                    <a:pt x="495717" y="2028040"/>
                    <a:pt x="567154" y="2036771"/>
                    <a:pt x="586998" y="2016927"/>
                  </a:cubicBezTo>
                  <a:cubicBezTo>
                    <a:pt x="606842" y="1997083"/>
                    <a:pt x="570329" y="1955808"/>
                    <a:pt x="582235" y="1935964"/>
                  </a:cubicBezTo>
                  <a:cubicBezTo>
                    <a:pt x="594141" y="1916120"/>
                    <a:pt x="639385" y="1926439"/>
                    <a:pt x="658435" y="1897864"/>
                  </a:cubicBezTo>
                  <a:cubicBezTo>
                    <a:pt x="677485" y="1869289"/>
                    <a:pt x="705266" y="1801820"/>
                    <a:pt x="696535" y="1764514"/>
                  </a:cubicBezTo>
                  <a:cubicBezTo>
                    <a:pt x="687804" y="1727208"/>
                    <a:pt x="617954" y="1719271"/>
                    <a:pt x="606048" y="1674027"/>
                  </a:cubicBezTo>
                  <a:cubicBezTo>
                    <a:pt x="594142" y="1628783"/>
                    <a:pt x="635417" y="1523214"/>
                    <a:pt x="625098" y="1493052"/>
                  </a:cubicBezTo>
                  <a:cubicBezTo>
                    <a:pt x="614779" y="1462890"/>
                    <a:pt x="578266" y="1507339"/>
                    <a:pt x="544135" y="1493052"/>
                  </a:cubicBezTo>
                  <a:cubicBezTo>
                    <a:pt x="510004" y="1478765"/>
                    <a:pt x="439360" y="1437490"/>
                    <a:pt x="420310" y="1407327"/>
                  </a:cubicBezTo>
                  <a:cubicBezTo>
                    <a:pt x="401260" y="1377165"/>
                    <a:pt x="439360" y="1342239"/>
                    <a:pt x="429835" y="1312077"/>
                  </a:cubicBezTo>
                  <a:cubicBezTo>
                    <a:pt x="420310" y="1281915"/>
                    <a:pt x="344904" y="1253340"/>
                    <a:pt x="363160" y="1226352"/>
                  </a:cubicBezTo>
                  <a:cubicBezTo>
                    <a:pt x="381416" y="1199365"/>
                    <a:pt x="502861" y="1191427"/>
                    <a:pt x="539373" y="1150152"/>
                  </a:cubicBezTo>
                  <a:cubicBezTo>
                    <a:pt x="575885" y="1108877"/>
                    <a:pt x="562391" y="1031883"/>
                    <a:pt x="582235" y="978702"/>
                  </a:cubicBezTo>
                  <a:cubicBezTo>
                    <a:pt x="602079" y="925521"/>
                    <a:pt x="640179" y="882658"/>
                    <a:pt x="658435" y="831064"/>
                  </a:cubicBezTo>
                  <a:cubicBezTo>
                    <a:pt x="676691" y="779470"/>
                    <a:pt x="688598" y="716764"/>
                    <a:pt x="691773" y="669139"/>
                  </a:cubicBezTo>
                  <a:cubicBezTo>
                    <a:pt x="694948" y="621514"/>
                    <a:pt x="691772" y="597701"/>
                    <a:pt x="677485" y="545314"/>
                  </a:cubicBezTo>
                  <a:cubicBezTo>
                    <a:pt x="663198" y="492927"/>
                    <a:pt x="609223" y="399264"/>
                    <a:pt x="606048" y="354814"/>
                  </a:cubicBezTo>
                  <a:cubicBezTo>
                    <a:pt x="602873" y="310364"/>
                    <a:pt x="644148" y="307983"/>
                    <a:pt x="658435" y="278614"/>
                  </a:cubicBezTo>
                  <a:cubicBezTo>
                    <a:pt x="672722" y="249245"/>
                    <a:pt x="691773" y="206383"/>
                    <a:pt x="691773" y="178602"/>
                  </a:cubicBezTo>
                  <a:cubicBezTo>
                    <a:pt x="691773" y="150821"/>
                    <a:pt x="671136" y="139708"/>
                    <a:pt x="663198" y="1119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4954" y="2782779"/>
              <a:ext cx="2178969" cy="2271795"/>
            </a:xfrm>
            <a:custGeom>
              <a:avLst/>
              <a:gdLst>
                <a:gd name="connsiteX0" fmla="*/ 1408907 w 2178051"/>
                <a:gd name="connsiteY0" fmla="*/ 57150 h 3026569"/>
                <a:gd name="connsiteX1" fmla="*/ 1537494 w 2178051"/>
                <a:gd name="connsiteY1" fmla="*/ 90487 h 3026569"/>
                <a:gd name="connsiteX2" fmla="*/ 1808957 w 2178051"/>
                <a:gd name="connsiteY2" fmla="*/ 85725 h 3026569"/>
                <a:gd name="connsiteX3" fmla="*/ 1999457 w 2178051"/>
                <a:gd name="connsiteY3" fmla="*/ 123825 h 3026569"/>
                <a:gd name="connsiteX4" fmla="*/ 2085182 w 2178051"/>
                <a:gd name="connsiteY4" fmla="*/ 38100 h 3026569"/>
                <a:gd name="connsiteX5" fmla="*/ 2151857 w 2178051"/>
                <a:gd name="connsiteY5" fmla="*/ 19050 h 3026569"/>
                <a:gd name="connsiteX6" fmla="*/ 2161382 w 2178051"/>
                <a:gd name="connsiteY6" fmla="*/ 152400 h 3026569"/>
                <a:gd name="connsiteX7" fmla="*/ 2156619 w 2178051"/>
                <a:gd name="connsiteY7" fmla="*/ 171450 h 3026569"/>
                <a:gd name="connsiteX8" fmla="*/ 2089944 w 2178051"/>
                <a:gd name="connsiteY8" fmla="*/ 242887 h 3026569"/>
                <a:gd name="connsiteX9" fmla="*/ 2166144 w 2178051"/>
                <a:gd name="connsiteY9" fmla="*/ 504825 h 3026569"/>
                <a:gd name="connsiteX10" fmla="*/ 2128044 w 2178051"/>
                <a:gd name="connsiteY10" fmla="*/ 742950 h 3026569"/>
                <a:gd name="connsiteX11" fmla="*/ 2037557 w 2178051"/>
                <a:gd name="connsiteY11" fmla="*/ 942975 h 3026569"/>
                <a:gd name="connsiteX12" fmla="*/ 1989932 w 2178051"/>
                <a:gd name="connsiteY12" fmla="*/ 1047750 h 3026569"/>
                <a:gd name="connsiteX13" fmla="*/ 1847057 w 2178051"/>
                <a:gd name="connsiteY13" fmla="*/ 1100137 h 3026569"/>
                <a:gd name="connsiteX14" fmla="*/ 1894682 w 2178051"/>
                <a:gd name="connsiteY14" fmla="*/ 1204912 h 3026569"/>
                <a:gd name="connsiteX15" fmla="*/ 1908969 w 2178051"/>
                <a:gd name="connsiteY15" fmla="*/ 1314450 h 3026569"/>
                <a:gd name="connsiteX16" fmla="*/ 2028032 w 2178051"/>
                <a:gd name="connsiteY16" fmla="*/ 1381125 h 3026569"/>
                <a:gd name="connsiteX17" fmla="*/ 2094707 w 2178051"/>
                <a:gd name="connsiteY17" fmla="*/ 1385887 h 3026569"/>
                <a:gd name="connsiteX18" fmla="*/ 2094707 w 2178051"/>
                <a:gd name="connsiteY18" fmla="*/ 1571625 h 3026569"/>
                <a:gd name="connsiteX19" fmla="*/ 2170907 w 2178051"/>
                <a:gd name="connsiteY19" fmla="*/ 1657350 h 3026569"/>
                <a:gd name="connsiteX20" fmla="*/ 2137569 w 2178051"/>
                <a:gd name="connsiteY20" fmla="*/ 1776412 h 3026569"/>
                <a:gd name="connsiteX21" fmla="*/ 2066132 w 2178051"/>
                <a:gd name="connsiteY21" fmla="*/ 1833562 h 3026569"/>
                <a:gd name="connsiteX22" fmla="*/ 2051844 w 2178051"/>
                <a:gd name="connsiteY22" fmla="*/ 1905000 h 3026569"/>
                <a:gd name="connsiteX23" fmla="*/ 1937544 w 2178051"/>
                <a:gd name="connsiteY23" fmla="*/ 1947862 h 3026569"/>
                <a:gd name="connsiteX24" fmla="*/ 1870869 w 2178051"/>
                <a:gd name="connsiteY24" fmla="*/ 2062162 h 3026569"/>
                <a:gd name="connsiteX25" fmla="*/ 1942307 w 2178051"/>
                <a:gd name="connsiteY25" fmla="*/ 2124075 h 3026569"/>
                <a:gd name="connsiteX26" fmla="*/ 1989932 w 2178051"/>
                <a:gd name="connsiteY26" fmla="*/ 2171700 h 3026569"/>
                <a:gd name="connsiteX27" fmla="*/ 1975644 w 2178051"/>
                <a:gd name="connsiteY27" fmla="*/ 2228850 h 3026569"/>
                <a:gd name="connsiteX28" fmla="*/ 1923257 w 2178051"/>
                <a:gd name="connsiteY28" fmla="*/ 2286000 h 3026569"/>
                <a:gd name="connsiteX29" fmla="*/ 1813719 w 2178051"/>
                <a:gd name="connsiteY29" fmla="*/ 2305050 h 3026569"/>
                <a:gd name="connsiteX30" fmla="*/ 1775619 w 2178051"/>
                <a:gd name="connsiteY30" fmla="*/ 2262187 h 3026569"/>
                <a:gd name="connsiteX31" fmla="*/ 1732757 w 2178051"/>
                <a:gd name="connsiteY31" fmla="*/ 2262187 h 3026569"/>
                <a:gd name="connsiteX32" fmla="*/ 1694657 w 2178051"/>
                <a:gd name="connsiteY32" fmla="*/ 2362200 h 3026569"/>
                <a:gd name="connsiteX33" fmla="*/ 1680369 w 2178051"/>
                <a:gd name="connsiteY33" fmla="*/ 2443162 h 3026569"/>
                <a:gd name="connsiteX34" fmla="*/ 1756569 w 2178051"/>
                <a:gd name="connsiteY34" fmla="*/ 2495550 h 3026569"/>
                <a:gd name="connsiteX35" fmla="*/ 1756569 w 2178051"/>
                <a:gd name="connsiteY35" fmla="*/ 2571750 h 3026569"/>
                <a:gd name="connsiteX36" fmla="*/ 1627982 w 2178051"/>
                <a:gd name="connsiteY36" fmla="*/ 2619375 h 3026569"/>
                <a:gd name="connsiteX37" fmla="*/ 1480344 w 2178051"/>
                <a:gd name="connsiteY37" fmla="*/ 2667000 h 3026569"/>
                <a:gd name="connsiteX38" fmla="*/ 1499394 w 2178051"/>
                <a:gd name="connsiteY38" fmla="*/ 2790825 h 3026569"/>
                <a:gd name="connsiteX39" fmla="*/ 1461294 w 2178051"/>
                <a:gd name="connsiteY39" fmla="*/ 2957512 h 3026569"/>
                <a:gd name="connsiteX40" fmla="*/ 1442244 w 2178051"/>
                <a:gd name="connsiteY40" fmla="*/ 3009900 h 3026569"/>
                <a:gd name="connsiteX41" fmla="*/ 1285082 w 2178051"/>
                <a:gd name="connsiteY41" fmla="*/ 3000375 h 3026569"/>
                <a:gd name="connsiteX42" fmla="*/ 1161257 w 2178051"/>
                <a:gd name="connsiteY42" fmla="*/ 2852737 h 3026569"/>
                <a:gd name="connsiteX43" fmla="*/ 1137444 w 2178051"/>
                <a:gd name="connsiteY43" fmla="*/ 2971800 h 3026569"/>
                <a:gd name="connsiteX44" fmla="*/ 1056482 w 2178051"/>
                <a:gd name="connsiteY44" fmla="*/ 2971800 h 3026569"/>
                <a:gd name="connsiteX45" fmla="*/ 999332 w 2178051"/>
                <a:gd name="connsiteY45" fmla="*/ 2876550 h 3026569"/>
                <a:gd name="connsiteX46" fmla="*/ 875507 w 2178051"/>
                <a:gd name="connsiteY46" fmla="*/ 2928937 h 3026569"/>
                <a:gd name="connsiteX47" fmla="*/ 865982 w 2178051"/>
                <a:gd name="connsiteY47" fmla="*/ 2971800 h 3026569"/>
                <a:gd name="connsiteX48" fmla="*/ 651669 w 2178051"/>
                <a:gd name="connsiteY48" fmla="*/ 2857500 h 3026569"/>
                <a:gd name="connsiteX49" fmla="*/ 608807 w 2178051"/>
                <a:gd name="connsiteY49" fmla="*/ 2814637 h 3026569"/>
                <a:gd name="connsiteX50" fmla="*/ 570707 w 2178051"/>
                <a:gd name="connsiteY50" fmla="*/ 2833687 h 3026569"/>
                <a:gd name="connsiteX51" fmla="*/ 451644 w 2178051"/>
                <a:gd name="connsiteY51" fmla="*/ 2667000 h 3026569"/>
                <a:gd name="connsiteX52" fmla="*/ 480219 w 2178051"/>
                <a:gd name="connsiteY52" fmla="*/ 2533650 h 3026569"/>
                <a:gd name="connsiteX53" fmla="*/ 599282 w 2178051"/>
                <a:gd name="connsiteY53" fmla="*/ 2395537 h 3026569"/>
                <a:gd name="connsiteX54" fmla="*/ 489744 w 2178051"/>
                <a:gd name="connsiteY54" fmla="*/ 2319337 h 3026569"/>
                <a:gd name="connsiteX55" fmla="*/ 546894 w 2178051"/>
                <a:gd name="connsiteY55" fmla="*/ 2090737 h 3026569"/>
                <a:gd name="connsiteX56" fmla="*/ 508794 w 2178051"/>
                <a:gd name="connsiteY56" fmla="*/ 1838325 h 3026569"/>
                <a:gd name="connsiteX57" fmla="*/ 475457 w 2178051"/>
                <a:gd name="connsiteY57" fmla="*/ 1681162 h 3026569"/>
                <a:gd name="connsiteX58" fmla="*/ 442119 w 2178051"/>
                <a:gd name="connsiteY58" fmla="*/ 1609725 h 3026569"/>
                <a:gd name="connsiteX59" fmla="*/ 532607 w 2178051"/>
                <a:gd name="connsiteY59" fmla="*/ 1524000 h 3026569"/>
                <a:gd name="connsiteX60" fmla="*/ 470694 w 2178051"/>
                <a:gd name="connsiteY60" fmla="*/ 1447800 h 3026569"/>
                <a:gd name="connsiteX61" fmla="*/ 556419 w 2178051"/>
                <a:gd name="connsiteY61" fmla="*/ 1347787 h 3026569"/>
                <a:gd name="connsiteX62" fmla="*/ 408782 w 2178051"/>
                <a:gd name="connsiteY62" fmla="*/ 1357312 h 3026569"/>
                <a:gd name="connsiteX63" fmla="*/ 365919 w 2178051"/>
                <a:gd name="connsiteY63" fmla="*/ 1166812 h 3026569"/>
                <a:gd name="connsiteX64" fmla="*/ 437357 w 2178051"/>
                <a:gd name="connsiteY64" fmla="*/ 1019175 h 3026569"/>
                <a:gd name="connsiteX65" fmla="*/ 499269 w 2178051"/>
                <a:gd name="connsiteY65" fmla="*/ 1000125 h 3026569"/>
                <a:gd name="connsiteX66" fmla="*/ 527844 w 2178051"/>
                <a:gd name="connsiteY66" fmla="*/ 862012 h 3026569"/>
                <a:gd name="connsiteX67" fmla="*/ 494507 w 2178051"/>
                <a:gd name="connsiteY67" fmla="*/ 785812 h 3026569"/>
                <a:gd name="connsiteX68" fmla="*/ 361157 w 2178051"/>
                <a:gd name="connsiteY68" fmla="*/ 814387 h 3026569"/>
                <a:gd name="connsiteX69" fmla="*/ 308769 w 2178051"/>
                <a:gd name="connsiteY69" fmla="*/ 752475 h 3026569"/>
                <a:gd name="connsiteX70" fmla="*/ 232569 w 2178051"/>
                <a:gd name="connsiteY70" fmla="*/ 766762 h 3026569"/>
                <a:gd name="connsiteX71" fmla="*/ 180182 w 2178051"/>
                <a:gd name="connsiteY71" fmla="*/ 695325 h 3026569"/>
                <a:gd name="connsiteX72" fmla="*/ 161132 w 2178051"/>
                <a:gd name="connsiteY72" fmla="*/ 619125 h 3026569"/>
                <a:gd name="connsiteX73" fmla="*/ 175419 w 2178051"/>
                <a:gd name="connsiteY73" fmla="*/ 561975 h 3026569"/>
                <a:gd name="connsiteX74" fmla="*/ 113507 w 2178051"/>
                <a:gd name="connsiteY74" fmla="*/ 552450 h 3026569"/>
                <a:gd name="connsiteX75" fmla="*/ 13494 w 2178051"/>
                <a:gd name="connsiteY75" fmla="*/ 433387 h 3026569"/>
                <a:gd name="connsiteX76" fmla="*/ 32544 w 2178051"/>
                <a:gd name="connsiteY76" fmla="*/ 366712 h 3026569"/>
                <a:gd name="connsiteX77" fmla="*/ 108744 w 2178051"/>
                <a:gd name="connsiteY77" fmla="*/ 314325 h 3026569"/>
                <a:gd name="connsiteX78" fmla="*/ 151607 w 2178051"/>
                <a:gd name="connsiteY78" fmla="*/ 319087 h 3026569"/>
                <a:gd name="connsiteX79" fmla="*/ 218282 w 2178051"/>
                <a:gd name="connsiteY79" fmla="*/ 342900 h 3026569"/>
                <a:gd name="connsiteX80" fmla="*/ 237332 w 2178051"/>
                <a:gd name="connsiteY80" fmla="*/ 352425 h 3026569"/>
                <a:gd name="connsiteX81" fmla="*/ 227807 w 2178051"/>
                <a:gd name="connsiteY81" fmla="*/ 276225 h 3026569"/>
                <a:gd name="connsiteX82" fmla="*/ 289719 w 2178051"/>
                <a:gd name="connsiteY82" fmla="*/ 290512 h 3026569"/>
                <a:gd name="connsiteX83" fmla="*/ 342107 w 2178051"/>
                <a:gd name="connsiteY83" fmla="*/ 252412 h 3026569"/>
                <a:gd name="connsiteX84" fmla="*/ 461169 w 2178051"/>
                <a:gd name="connsiteY84" fmla="*/ 228600 h 3026569"/>
                <a:gd name="connsiteX85" fmla="*/ 556419 w 2178051"/>
                <a:gd name="connsiteY85" fmla="*/ 271462 h 3026569"/>
                <a:gd name="connsiteX86" fmla="*/ 575469 w 2178051"/>
                <a:gd name="connsiteY86" fmla="*/ 338137 h 3026569"/>
                <a:gd name="connsiteX87" fmla="*/ 599282 w 2178051"/>
                <a:gd name="connsiteY87" fmla="*/ 361950 h 3026569"/>
                <a:gd name="connsiteX88" fmla="*/ 618332 w 2178051"/>
                <a:gd name="connsiteY88" fmla="*/ 309562 h 3026569"/>
                <a:gd name="connsiteX89" fmla="*/ 742157 w 2178051"/>
                <a:gd name="connsiteY89" fmla="*/ 304800 h 3026569"/>
                <a:gd name="connsiteX90" fmla="*/ 832644 w 2178051"/>
                <a:gd name="connsiteY90" fmla="*/ 361950 h 3026569"/>
                <a:gd name="connsiteX91" fmla="*/ 908844 w 2178051"/>
                <a:gd name="connsiteY91" fmla="*/ 381000 h 3026569"/>
                <a:gd name="connsiteX92" fmla="*/ 951707 w 2178051"/>
                <a:gd name="connsiteY92" fmla="*/ 347662 h 3026569"/>
                <a:gd name="connsiteX93" fmla="*/ 1023144 w 2178051"/>
                <a:gd name="connsiteY93" fmla="*/ 323850 h 3026569"/>
                <a:gd name="connsiteX94" fmla="*/ 1013619 w 2178051"/>
                <a:gd name="connsiteY94" fmla="*/ 261937 h 3026569"/>
                <a:gd name="connsiteX95" fmla="*/ 1123157 w 2178051"/>
                <a:gd name="connsiteY95" fmla="*/ 300037 h 3026569"/>
                <a:gd name="connsiteX96" fmla="*/ 1185069 w 2178051"/>
                <a:gd name="connsiteY96" fmla="*/ 238125 h 3026569"/>
                <a:gd name="connsiteX97" fmla="*/ 1261269 w 2178051"/>
                <a:gd name="connsiteY97" fmla="*/ 247650 h 3026569"/>
                <a:gd name="connsiteX98" fmla="*/ 1275557 w 2178051"/>
                <a:gd name="connsiteY98" fmla="*/ 185737 h 3026569"/>
                <a:gd name="connsiteX99" fmla="*/ 1408907 w 2178051"/>
                <a:gd name="connsiteY99" fmla="*/ 57150 h 30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178051" h="3026569">
                  <a:moveTo>
                    <a:pt x="1408907" y="57150"/>
                  </a:moveTo>
                  <a:cubicBezTo>
                    <a:pt x="1452563" y="41275"/>
                    <a:pt x="1470819" y="85725"/>
                    <a:pt x="1537494" y="90487"/>
                  </a:cubicBezTo>
                  <a:cubicBezTo>
                    <a:pt x="1604169" y="95250"/>
                    <a:pt x="1731963" y="80169"/>
                    <a:pt x="1808957" y="85725"/>
                  </a:cubicBezTo>
                  <a:cubicBezTo>
                    <a:pt x="1885951" y="91281"/>
                    <a:pt x="1953420" y="131762"/>
                    <a:pt x="1999457" y="123825"/>
                  </a:cubicBezTo>
                  <a:cubicBezTo>
                    <a:pt x="2045494" y="115888"/>
                    <a:pt x="2059782" y="55563"/>
                    <a:pt x="2085182" y="38100"/>
                  </a:cubicBezTo>
                  <a:cubicBezTo>
                    <a:pt x="2110582" y="20637"/>
                    <a:pt x="2139157" y="0"/>
                    <a:pt x="2151857" y="19050"/>
                  </a:cubicBezTo>
                  <a:cubicBezTo>
                    <a:pt x="2164557" y="38100"/>
                    <a:pt x="2160588" y="127000"/>
                    <a:pt x="2161382" y="152400"/>
                  </a:cubicBezTo>
                  <a:cubicBezTo>
                    <a:pt x="2162176" y="177800"/>
                    <a:pt x="2168525" y="156369"/>
                    <a:pt x="2156619" y="171450"/>
                  </a:cubicBezTo>
                  <a:cubicBezTo>
                    <a:pt x="2144713" y="186531"/>
                    <a:pt x="2088357" y="187325"/>
                    <a:pt x="2089944" y="242887"/>
                  </a:cubicBezTo>
                  <a:cubicBezTo>
                    <a:pt x="2091531" y="298449"/>
                    <a:pt x="2159794" y="421481"/>
                    <a:pt x="2166144" y="504825"/>
                  </a:cubicBezTo>
                  <a:cubicBezTo>
                    <a:pt x="2172494" y="588169"/>
                    <a:pt x="2149475" y="669925"/>
                    <a:pt x="2128044" y="742950"/>
                  </a:cubicBezTo>
                  <a:cubicBezTo>
                    <a:pt x="2106613" y="815975"/>
                    <a:pt x="2037557" y="942975"/>
                    <a:pt x="2037557" y="942975"/>
                  </a:cubicBezTo>
                  <a:cubicBezTo>
                    <a:pt x="2014538" y="993775"/>
                    <a:pt x="2021682" y="1021556"/>
                    <a:pt x="1989932" y="1047750"/>
                  </a:cubicBezTo>
                  <a:cubicBezTo>
                    <a:pt x="1958182" y="1073944"/>
                    <a:pt x="1862932" y="1073943"/>
                    <a:pt x="1847057" y="1100137"/>
                  </a:cubicBezTo>
                  <a:cubicBezTo>
                    <a:pt x="1831182" y="1126331"/>
                    <a:pt x="1884363" y="1169193"/>
                    <a:pt x="1894682" y="1204912"/>
                  </a:cubicBezTo>
                  <a:cubicBezTo>
                    <a:pt x="1905001" y="1240631"/>
                    <a:pt x="1886744" y="1285081"/>
                    <a:pt x="1908969" y="1314450"/>
                  </a:cubicBezTo>
                  <a:cubicBezTo>
                    <a:pt x="1931194" y="1343819"/>
                    <a:pt x="1997076" y="1369219"/>
                    <a:pt x="2028032" y="1381125"/>
                  </a:cubicBezTo>
                  <a:cubicBezTo>
                    <a:pt x="2058988" y="1393031"/>
                    <a:pt x="2083595" y="1354137"/>
                    <a:pt x="2094707" y="1385887"/>
                  </a:cubicBezTo>
                  <a:cubicBezTo>
                    <a:pt x="2105819" y="1417637"/>
                    <a:pt x="2082007" y="1526381"/>
                    <a:pt x="2094707" y="1571625"/>
                  </a:cubicBezTo>
                  <a:cubicBezTo>
                    <a:pt x="2107407" y="1616869"/>
                    <a:pt x="2163763" y="1623219"/>
                    <a:pt x="2170907" y="1657350"/>
                  </a:cubicBezTo>
                  <a:cubicBezTo>
                    <a:pt x="2178051" y="1691481"/>
                    <a:pt x="2155032" y="1747043"/>
                    <a:pt x="2137569" y="1776412"/>
                  </a:cubicBezTo>
                  <a:cubicBezTo>
                    <a:pt x="2120107" y="1805781"/>
                    <a:pt x="2080419" y="1812131"/>
                    <a:pt x="2066132" y="1833562"/>
                  </a:cubicBezTo>
                  <a:cubicBezTo>
                    <a:pt x="2051845" y="1854993"/>
                    <a:pt x="2073275" y="1885950"/>
                    <a:pt x="2051844" y="1905000"/>
                  </a:cubicBezTo>
                  <a:cubicBezTo>
                    <a:pt x="2030413" y="1924050"/>
                    <a:pt x="1967706" y="1921668"/>
                    <a:pt x="1937544" y="1947862"/>
                  </a:cubicBezTo>
                  <a:cubicBezTo>
                    <a:pt x="1907382" y="1974056"/>
                    <a:pt x="1870075" y="2032793"/>
                    <a:pt x="1870869" y="2062162"/>
                  </a:cubicBezTo>
                  <a:cubicBezTo>
                    <a:pt x="1871663" y="2091531"/>
                    <a:pt x="1922463" y="2105819"/>
                    <a:pt x="1942307" y="2124075"/>
                  </a:cubicBezTo>
                  <a:cubicBezTo>
                    <a:pt x="1962151" y="2142331"/>
                    <a:pt x="1984376" y="2154238"/>
                    <a:pt x="1989932" y="2171700"/>
                  </a:cubicBezTo>
                  <a:cubicBezTo>
                    <a:pt x="1995488" y="2189162"/>
                    <a:pt x="1986756" y="2209800"/>
                    <a:pt x="1975644" y="2228850"/>
                  </a:cubicBezTo>
                  <a:cubicBezTo>
                    <a:pt x="1964532" y="2247900"/>
                    <a:pt x="1950244" y="2273300"/>
                    <a:pt x="1923257" y="2286000"/>
                  </a:cubicBezTo>
                  <a:cubicBezTo>
                    <a:pt x="1896270" y="2298700"/>
                    <a:pt x="1838325" y="2309019"/>
                    <a:pt x="1813719" y="2305050"/>
                  </a:cubicBezTo>
                  <a:cubicBezTo>
                    <a:pt x="1789113" y="2301081"/>
                    <a:pt x="1789113" y="2269331"/>
                    <a:pt x="1775619" y="2262187"/>
                  </a:cubicBezTo>
                  <a:cubicBezTo>
                    <a:pt x="1762125" y="2255043"/>
                    <a:pt x="1746251" y="2245518"/>
                    <a:pt x="1732757" y="2262187"/>
                  </a:cubicBezTo>
                  <a:cubicBezTo>
                    <a:pt x="1719263" y="2278856"/>
                    <a:pt x="1703388" y="2332038"/>
                    <a:pt x="1694657" y="2362200"/>
                  </a:cubicBezTo>
                  <a:cubicBezTo>
                    <a:pt x="1685926" y="2392362"/>
                    <a:pt x="1670050" y="2420937"/>
                    <a:pt x="1680369" y="2443162"/>
                  </a:cubicBezTo>
                  <a:cubicBezTo>
                    <a:pt x="1690688" y="2465387"/>
                    <a:pt x="1743869" y="2474119"/>
                    <a:pt x="1756569" y="2495550"/>
                  </a:cubicBezTo>
                  <a:cubicBezTo>
                    <a:pt x="1769269" y="2516981"/>
                    <a:pt x="1778000" y="2551113"/>
                    <a:pt x="1756569" y="2571750"/>
                  </a:cubicBezTo>
                  <a:cubicBezTo>
                    <a:pt x="1735138" y="2592388"/>
                    <a:pt x="1674020" y="2603500"/>
                    <a:pt x="1627982" y="2619375"/>
                  </a:cubicBezTo>
                  <a:cubicBezTo>
                    <a:pt x="1581945" y="2635250"/>
                    <a:pt x="1501775" y="2638425"/>
                    <a:pt x="1480344" y="2667000"/>
                  </a:cubicBezTo>
                  <a:cubicBezTo>
                    <a:pt x="1458913" y="2695575"/>
                    <a:pt x="1502569" y="2742406"/>
                    <a:pt x="1499394" y="2790825"/>
                  </a:cubicBezTo>
                  <a:cubicBezTo>
                    <a:pt x="1496219" y="2839244"/>
                    <a:pt x="1470819" y="2921000"/>
                    <a:pt x="1461294" y="2957512"/>
                  </a:cubicBezTo>
                  <a:cubicBezTo>
                    <a:pt x="1451769" y="2994024"/>
                    <a:pt x="1471613" y="3002756"/>
                    <a:pt x="1442244" y="3009900"/>
                  </a:cubicBezTo>
                  <a:cubicBezTo>
                    <a:pt x="1412875" y="3017044"/>
                    <a:pt x="1331913" y="3026569"/>
                    <a:pt x="1285082" y="3000375"/>
                  </a:cubicBezTo>
                  <a:cubicBezTo>
                    <a:pt x="1238251" y="2974181"/>
                    <a:pt x="1185863" y="2857499"/>
                    <a:pt x="1161257" y="2852737"/>
                  </a:cubicBezTo>
                  <a:cubicBezTo>
                    <a:pt x="1136651" y="2847975"/>
                    <a:pt x="1154906" y="2951956"/>
                    <a:pt x="1137444" y="2971800"/>
                  </a:cubicBezTo>
                  <a:cubicBezTo>
                    <a:pt x="1119982" y="2991644"/>
                    <a:pt x="1079500" y="2987675"/>
                    <a:pt x="1056482" y="2971800"/>
                  </a:cubicBezTo>
                  <a:cubicBezTo>
                    <a:pt x="1033464" y="2955925"/>
                    <a:pt x="1029494" y="2883694"/>
                    <a:pt x="999332" y="2876550"/>
                  </a:cubicBezTo>
                  <a:cubicBezTo>
                    <a:pt x="969170" y="2869406"/>
                    <a:pt x="897732" y="2913062"/>
                    <a:pt x="875507" y="2928937"/>
                  </a:cubicBezTo>
                  <a:cubicBezTo>
                    <a:pt x="853282" y="2944812"/>
                    <a:pt x="903288" y="2983706"/>
                    <a:pt x="865982" y="2971800"/>
                  </a:cubicBezTo>
                  <a:cubicBezTo>
                    <a:pt x="828676" y="2959894"/>
                    <a:pt x="694532" y="2883694"/>
                    <a:pt x="651669" y="2857500"/>
                  </a:cubicBezTo>
                  <a:cubicBezTo>
                    <a:pt x="608807" y="2831306"/>
                    <a:pt x="622301" y="2818606"/>
                    <a:pt x="608807" y="2814637"/>
                  </a:cubicBezTo>
                  <a:cubicBezTo>
                    <a:pt x="595313" y="2810668"/>
                    <a:pt x="596901" y="2858293"/>
                    <a:pt x="570707" y="2833687"/>
                  </a:cubicBezTo>
                  <a:cubicBezTo>
                    <a:pt x="544513" y="2809081"/>
                    <a:pt x="466725" y="2717006"/>
                    <a:pt x="451644" y="2667000"/>
                  </a:cubicBezTo>
                  <a:cubicBezTo>
                    <a:pt x="436563" y="2616994"/>
                    <a:pt x="455613" y="2578894"/>
                    <a:pt x="480219" y="2533650"/>
                  </a:cubicBezTo>
                  <a:cubicBezTo>
                    <a:pt x="504825" y="2488406"/>
                    <a:pt x="597695" y="2431256"/>
                    <a:pt x="599282" y="2395537"/>
                  </a:cubicBezTo>
                  <a:cubicBezTo>
                    <a:pt x="600869" y="2359818"/>
                    <a:pt x="498475" y="2370137"/>
                    <a:pt x="489744" y="2319337"/>
                  </a:cubicBezTo>
                  <a:cubicBezTo>
                    <a:pt x="481013" y="2268537"/>
                    <a:pt x="543719" y="2170906"/>
                    <a:pt x="546894" y="2090737"/>
                  </a:cubicBezTo>
                  <a:cubicBezTo>
                    <a:pt x="550069" y="2010568"/>
                    <a:pt x="520700" y="1906587"/>
                    <a:pt x="508794" y="1838325"/>
                  </a:cubicBezTo>
                  <a:cubicBezTo>
                    <a:pt x="496888" y="1770063"/>
                    <a:pt x="486569" y="1719262"/>
                    <a:pt x="475457" y="1681162"/>
                  </a:cubicBezTo>
                  <a:cubicBezTo>
                    <a:pt x="464345" y="1643062"/>
                    <a:pt x="432594" y="1635918"/>
                    <a:pt x="442119" y="1609725"/>
                  </a:cubicBezTo>
                  <a:cubicBezTo>
                    <a:pt x="451644" y="1583532"/>
                    <a:pt x="527845" y="1550987"/>
                    <a:pt x="532607" y="1524000"/>
                  </a:cubicBezTo>
                  <a:cubicBezTo>
                    <a:pt x="537369" y="1497013"/>
                    <a:pt x="466725" y="1477169"/>
                    <a:pt x="470694" y="1447800"/>
                  </a:cubicBezTo>
                  <a:cubicBezTo>
                    <a:pt x="474663" y="1418431"/>
                    <a:pt x="566738" y="1362868"/>
                    <a:pt x="556419" y="1347787"/>
                  </a:cubicBezTo>
                  <a:cubicBezTo>
                    <a:pt x="546100" y="1332706"/>
                    <a:pt x="440532" y="1387474"/>
                    <a:pt x="408782" y="1357312"/>
                  </a:cubicBezTo>
                  <a:cubicBezTo>
                    <a:pt x="377032" y="1327150"/>
                    <a:pt x="361157" y="1223168"/>
                    <a:pt x="365919" y="1166812"/>
                  </a:cubicBezTo>
                  <a:cubicBezTo>
                    <a:pt x="370681" y="1110456"/>
                    <a:pt x="415132" y="1046956"/>
                    <a:pt x="437357" y="1019175"/>
                  </a:cubicBezTo>
                  <a:cubicBezTo>
                    <a:pt x="459582" y="991394"/>
                    <a:pt x="484188" y="1026319"/>
                    <a:pt x="499269" y="1000125"/>
                  </a:cubicBezTo>
                  <a:cubicBezTo>
                    <a:pt x="514350" y="973931"/>
                    <a:pt x="528638" y="897731"/>
                    <a:pt x="527844" y="862012"/>
                  </a:cubicBezTo>
                  <a:cubicBezTo>
                    <a:pt x="527050" y="826293"/>
                    <a:pt x="522288" y="793750"/>
                    <a:pt x="494507" y="785812"/>
                  </a:cubicBezTo>
                  <a:cubicBezTo>
                    <a:pt x="466726" y="777874"/>
                    <a:pt x="392113" y="819943"/>
                    <a:pt x="361157" y="814387"/>
                  </a:cubicBezTo>
                  <a:cubicBezTo>
                    <a:pt x="330201" y="808831"/>
                    <a:pt x="330200" y="760412"/>
                    <a:pt x="308769" y="752475"/>
                  </a:cubicBezTo>
                  <a:cubicBezTo>
                    <a:pt x="287338" y="744538"/>
                    <a:pt x="254000" y="776287"/>
                    <a:pt x="232569" y="766762"/>
                  </a:cubicBezTo>
                  <a:cubicBezTo>
                    <a:pt x="211138" y="757237"/>
                    <a:pt x="192088" y="719931"/>
                    <a:pt x="180182" y="695325"/>
                  </a:cubicBezTo>
                  <a:cubicBezTo>
                    <a:pt x="168276" y="670719"/>
                    <a:pt x="161926" y="641350"/>
                    <a:pt x="161132" y="619125"/>
                  </a:cubicBezTo>
                  <a:cubicBezTo>
                    <a:pt x="160338" y="596900"/>
                    <a:pt x="183357" y="573088"/>
                    <a:pt x="175419" y="561975"/>
                  </a:cubicBezTo>
                  <a:cubicBezTo>
                    <a:pt x="167482" y="550863"/>
                    <a:pt x="140494" y="573881"/>
                    <a:pt x="113507" y="552450"/>
                  </a:cubicBezTo>
                  <a:cubicBezTo>
                    <a:pt x="86520" y="531019"/>
                    <a:pt x="26988" y="464343"/>
                    <a:pt x="13494" y="433387"/>
                  </a:cubicBezTo>
                  <a:cubicBezTo>
                    <a:pt x="0" y="402431"/>
                    <a:pt x="16669" y="386556"/>
                    <a:pt x="32544" y="366712"/>
                  </a:cubicBezTo>
                  <a:cubicBezTo>
                    <a:pt x="48419" y="346868"/>
                    <a:pt x="88900" y="322262"/>
                    <a:pt x="108744" y="314325"/>
                  </a:cubicBezTo>
                  <a:cubicBezTo>
                    <a:pt x="128588" y="306388"/>
                    <a:pt x="133351" y="314325"/>
                    <a:pt x="151607" y="319087"/>
                  </a:cubicBezTo>
                  <a:cubicBezTo>
                    <a:pt x="169863" y="323849"/>
                    <a:pt x="203994" y="337344"/>
                    <a:pt x="218282" y="342900"/>
                  </a:cubicBezTo>
                  <a:cubicBezTo>
                    <a:pt x="232570" y="348456"/>
                    <a:pt x="235745" y="363537"/>
                    <a:pt x="237332" y="352425"/>
                  </a:cubicBezTo>
                  <a:cubicBezTo>
                    <a:pt x="238919" y="341313"/>
                    <a:pt x="219076" y="286544"/>
                    <a:pt x="227807" y="276225"/>
                  </a:cubicBezTo>
                  <a:cubicBezTo>
                    <a:pt x="236538" y="265906"/>
                    <a:pt x="270669" y="294481"/>
                    <a:pt x="289719" y="290512"/>
                  </a:cubicBezTo>
                  <a:cubicBezTo>
                    <a:pt x="308769" y="286543"/>
                    <a:pt x="313532" y="262731"/>
                    <a:pt x="342107" y="252412"/>
                  </a:cubicBezTo>
                  <a:cubicBezTo>
                    <a:pt x="370682" y="242093"/>
                    <a:pt x="425450" y="225425"/>
                    <a:pt x="461169" y="228600"/>
                  </a:cubicBezTo>
                  <a:cubicBezTo>
                    <a:pt x="496888" y="231775"/>
                    <a:pt x="537369" y="253206"/>
                    <a:pt x="556419" y="271462"/>
                  </a:cubicBezTo>
                  <a:cubicBezTo>
                    <a:pt x="575469" y="289718"/>
                    <a:pt x="568325" y="323056"/>
                    <a:pt x="575469" y="338137"/>
                  </a:cubicBezTo>
                  <a:cubicBezTo>
                    <a:pt x="582613" y="353218"/>
                    <a:pt x="592138" y="366712"/>
                    <a:pt x="599282" y="361950"/>
                  </a:cubicBezTo>
                  <a:cubicBezTo>
                    <a:pt x="606426" y="357188"/>
                    <a:pt x="594520" y="319087"/>
                    <a:pt x="618332" y="309562"/>
                  </a:cubicBezTo>
                  <a:cubicBezTo>
                    <a:pt x="642145" y="300037"/>
                    <a:pt x="706438" y="296069"/>
                    <a:pt x="742157" y="304800"/>
                  </a:cubicBezTo>
                  <a:cubicBezTo>
                    <a:pt x="777876" y="313531"/>
                    <a:pt x="804863" y="349250"/>
                    <a:pt x="832644" y="361950"/>
                  </a:cubicBezTo>
                  <a:cubicBezTo>
                    <a:pt x="860425" y="374650"/>
                    <a:pt x="889000" y="383381"/>
                    <a:pt x="908844" y="381000"/>
                  </a:cubicBezTo>
                  <a:cubicBezTo>
                    <a:pt x="928688" y="378619"/>
                    <a:pt x="932657" y="357187"/>
                    <a:pt x="951707" y="347662"/>
                  </a:cubicBezTo>
                  <a:cubicBezTo>
                    <a:pt x="970757" y="338137"/>
                    <a:pt x="1012825" y="338137"/>
                    <a:pt x="1023144" y="323850"/>
                  </a:cubicBezTo>
                  <a:cubicBezTo>
                    <a:pt x="1033463" y="309563"/>
                    <a:pt x="996950" y="265906"/>
                    <a:pt x="1013619" y="261937"/>
                  </a:cubicBezTo>
                  <a:cubicBezTo>
                    <a:pt x="1030288" y="257968"/>
                    <a:pt x="1094582" y="304006"/>
                    <a:pt x="1123157" y="300037"/>
                  </a:cubicBezTo>
                  <a:cubicBezTo>
                    <a:pt x="1151732" y="296068"/>
                    <a:pt x="1162050" y="246856"/>
                    <a:pt x="1185069" y="238125"/>
                  </a:cubicBezTo>
                  <a:cubicBezTo>
                    <a:pt x="1208088" y="229394"/>
                    <a:pt x="1246188" y="256381"/>
                    <a:pt x="1261269" y="247650"/>
                  </a:cubicBezTo>
                  <a:cubicBezTo>
                    <a:pt x="1276350" y="238919"/>
                    <a:pt x="1254126" y="214312"/>
                    <a:pt x="1275557" y="185737"/>
                  </a:cubicBezTo>
                  <a:cubicBezTo>
                    <a:pt x="1296988" y="157162"/>
                    <a:pt x="1365251" y="73025"/>
                    <a:pt x="1408907" y="5715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16773" y="3444209"/>
              <a:ext cx="3178146" cy="1864634"/>
            </a:xfrm>
            <a:custGeom>
              <a:avLst/>
              <a:gdLst>
                <a:gd name="connsiteX0" fmla="*/ 320675 w 3140868"/>
                <a:gd name="connsiteY0" fmla="*/ 762794 h 2490788"/>
                <a:gd name="connsiteX1" fmla="*/ 406400 w 3140868"/>
                <a:gd name="connsiteY1" fmla="*/ 800894 h 2490788"/>
                <a:gd name="connsiteX2" fmla="*/ 520700 w 3140868"/>
                <a:gd name="connsiteY2" fmla="*/ 810419 h 2490788"/>
                <a:gd name="connsiteX3" fmla="*/ 701675 w 3140868"/>
                <a:gd name="connsiteY3" fmla="*/ 700882 h 2490788"/>
                <a:gd name="connsiteX4" fmla="*/ 749300 w 3140868"/>
                <a:gd name="connsiteY4" fmla="*/ 619919 h 2490788"/>
                <a:gd name="connsiteX5" fmla="*/ 901700 w 3140868"/>
                <a:gd name="connsiteY5" fmla="*/ 558007 h 2490788"/>
                <a:gd name="connsiteX6" fmla="*/ 1054100 w 3140868"/>
                <a:gd name="connsiteY6" fmla="*/ 438944 h 2490788"/>
                <a:gd name="connsiteX7" fmla="*/ 1187450 w 3140868"/>
                <a:gd name="connsiteY7" fmla="*/ 386557 h 2490788"/>
                <a:gd name="connsiteX8" fmla="*/ 1296987 w 3140868"/>
                <a:gd name="connsiteY8" fmla="*/ 324644 h 2490788"/>
                <a:gd name="connsiteX9" fmla="*/ 1296987 w 3140868"/>
                <a:gd name="connsiteY9" fmla="*/ 219869 h 2490788"/>
                <a:gd name="connsiteX10" fmla="*/ 1416050 w 3140868"/>
                <a:gd name="connsiteY10" fmla="*/ 191294 h 2490788"/>
                <a:gd name="connsiteX11" fmla="*/ 1554162 w 3140868"/>
                <a:gd name="connsiteY11" fmla="*/ 143669 h 2490788"/>
                <a:gd name="connsiteX12" fmla="*/ 1563687 w 3140868"/>
                <a:gd name="connsiteY12" fmla="*/ 43657 h 2490788"/>
                <a:gd name="connsiteX13" fmla="*/ 1673225 w 3140868"/>
                <a:gd name="connsiteY13" fmla="*/ 794 h 2490788"/>
                <a:gd name="connsiteX14" fmla="*/ 1787525 w 3140868"/>
                <a:gd name="connsiteY14" fmla="*/ 48419 h 2490788"/>
                <a:gd name="connsiteX15" fmla="*/ 1925637 w 3140868"/>
                <a:gd name="connsiteY15" fmla="*/ 19844 h 2490788"/>
                <a:gd name="connsiteX16" fmla="*/ 2068512 w 3140868"/>
                <a:gd name="connsiteY16" fmla="*/ 67469 h 2490788"/>
                <a:gd name="connsiteX17" fmla="*/ 2201862 w 3140868"/>
                <a:gd name="connsiteY17" fmla="*/ 110332 h 2490788"/>
                <a:gd name="connsiteX18" fmla="*/ 2306637 w 3140868"/>
                <a:gd name="connsiteY18" fmla="*/ 110332 h 2490788"/>
                <a:gd name="connsiteX19" fmla="*/ 2444750 w 3140868"/>
                <a:gd name="connsiteY19" fmla="*/ 186532 h 2490788"/>
                <a:gd name="connsiteX20" fmla="*/ 2582862 w 3140868"/>
                <a:gd name="connsiteY20" fmla="*/ 200819 h 2490788"/>
                <a:gd name="connsiteX21" fmla="*/ 2682875 w 3140868"/>
                <a:gd name="connsiteY21" fmla="*/ 262732 h 2490788"/>
                <a:gd name="connsiteX22" fmla="*/ 2801937 w 3140868"/>
                <a:gd name="connsiteY22" fmla="*/ 329407 h 2490788"/>
                <a:gd name="connsiteX23" fmla="*/ 3097212 w 3140868"/>
                <a:gd name="connsiteY23" fmla="*/ 329407 h 2490788"/>
                <a:gd name="connsiteX24" fmla="*/ 3063875 w 3140868"/>
                <a:gd name="connsiteY24" fmla="*/ 448469 h 2490788"/>
                <a:gd name="connsiteX25" fmla="*/ 2944812 w 3140868"/>
                <a:gd name="connsiteY25" fmla="*/ 600869 h 2490788"/>
                <a:gd name="connsiteX26" fmla="*/ 2859087 w 3140868"/>
                <a:gd name="connsiteY26" fmla="*/ 715169 h 2490788"/>
                <a:gd name="connsiteX27" fmla="*/ 2949575 w 3140868"/>
                <a:gd name="connsiteY27" fmla="*/ 805657 h 2490788"/>
                <a:gd name="connsiteX28" fmla="*/ 2882900 w 3140868"/>
                <a:gd name="connsiteY28" fmla="*/ 929482 h 2490788"/>
                <a:gd name="connsiteX29" fmla="*/ 2782887 w 3140868"/>
                <a:gd name="connsiteY29" fmla="*/ 939007 h 2490788"/>
                <a:gd name="connsiteX30" fmla="*/ 2663825 w 3140868"/>
                <a:gd name="connsiteY30" fmla="*/ 977107 h 2490788"/>
                <a:gd name="connsiteX31" fmla="*/ 2535237 w 3140868"/>
                <a:gd name="connsiteY31" fmla="*/ 943769 h 2490788"/>
                <a:gd name="connsiteX32" fmla="*/ 2435225 w 3140868"/>
                <a:gd name="connsiteY32" fmla="*/ 958057 h 2490788"/>
                <a:gd name="connsiteX33" fmla="*/ 2325687 w 3140868"/>
                <a:gd name="connsiteY33" fmla="*/ 977107 h 2490788"/>
                <a:gd name="connsiteX34" fmla="*/ 2254250 w 3140868"/>
                <a:gd name="connsiteY34" fmla="*/ 838994 h 2490788"/>
                <a:gd name="connsiteX35" fmla="*/ 2187575 w 3140868"/>
                <a:gd name="connsiteY35" fmla="*/ 729457 h 2490788"/>
                <a:gd name="connsiteX36" fmla="*/ 2149475 w 3140868"/>
                <a:gd name="connsiteY36" fmla="*/ 677069 h 2490788"/>
                <a:gd name="connsiteX37" fmla="*/ 2068512 w 3140868"/>
                <a:gd name="connsiteY37" fmla="*/ 834232 h 2490788"/>
                <a:gd name="connsiteX38" fmla="*/ 2001837 w 3140868"/>
                <a:gd name="connsiteY38" fmla="*/ 1019969 h 2490788"/>
                <a:gd name="connsiteX39" fmla="*/ 2016125 w 3140868"/>
                <a:gd name="connsiteY39" fmla="*/ 1062832 h 2490788"/>
                <a:gd name="connsiteX40" fmla="*/ 2078037 w 3140868"/>
                <a:gd name="connsiteY40" fmla="*/ 1115219 h 2490788"/>
                <a:gd name="connsiteX41" fmla="*/ 2082800 w 3140868"/>
                <a:gd name="connsiteY41" fmla="*/ 1196182 h 2490788"/>
                <a:gd name="connsiteX42" fmla="*/ 2149475 w 3140868"/>
                <a:gd name="connsiteY42" fmla="*/ 1277144 h 2490788"/>
                <a:gd name="connsiteX43" fmla="*/ 2206625 w 3140868"/>
                <a:gd name="connsiteY43" fmla="*/ 1391444 h 2490788"/>
                <a:gd name="connsiteX44" fmla="*/ 2273300 w 3140868"/>
                <a:gd name="connsiteY44" fmla="*/ 1467644 h 2490788"/>
                <a:gd name="connsiteX45" fmla="*/ 2344737 w 3140868"/>
                <a:gd name="connsiteY45" fmla="*/ 1562894 h 2490788"/>
                <a:gd name="connsiteX46" fmla="*/ 2392362 w 3140868"/>
                <a:gd name="connsiteY46" fmla="*/ 1581944 h 2490788"/>
                <a:gd name="connsiteX47" fmla="*/ 2206625 w 3140868"/>
                <a:gd name="connsiteY47" fmla="*/ 1643857 h 2490788"/>
                <a:gd name="connsiteX48" fmla="*/ 2082800 w 3140868"/>
                <a:gd name="connsiteY48" fmla="*/ 1729582 h 2490788"/>
                <a:gd name="connsiteX49" fmla="*/ 1987550 w 3140868"/>
                <a:gd name="connsiteY49" fmla="*/ 1705769 h 2490788"/>
                <a:gd name="connsiteX50" fmla="*/ 1954212 w 3140868"/>
                <a:gd name="connsiteY50" fmla="*/ 1772444 h 2490788"/>
                <a:gd name="connsiteX51" fmla="*/ 1987550 w 3140868"/>
                <a:gd name="connsiteY51" fmla="*/ 1896269 h 2490788"/>
                <a:gd name="connsiteX52" fmla="*/ 1963737 w 3140868"/>
                <a:gd name="connsiteY52" fmla="*/ 1962944 h 2490788"/>
                <a:gd name="connsiteX53" fmla="*/ 1930400 w 3140868"/>
                <a:gd name="connsiteY53" fmla="*/ 2015332 h 2490788"/>
                <a:gd name="connsiteX54" fmla="*/ 1839912 w 3140868"/>
                <a:gd name="connsiteY54" fmla="*/ 2010569 h 2490788"/>
                <a:gd name="connsiteX55" fmla="*/ 1878012 w 3140868"/>
                <a:gd name="connsiteY55" fmla="*/ 2120107 h 2490788"/>
                <a:gd name="connsiteX56" fmla="*/ 1868487 w 3140868"/>
                <a:gd name="connsiteY56" fmla="*/ 2191544 h 2490788"/>
                <a:gd name="connsiteX57" fmla="*/ 1930400 w 3140868"/>
                <a:gd name="connsiteY57" fmla="*/ 2267744 h 2490788"/>
                <a:gd name="connsiteX58" fmla="*/ 1825625 w 3140868"/>
                <a:gd name="connsiteY58" fmla="*/ 2315369 h 2490788"/>
                <a:gd name="connsiteX59" fmla="*/ 1792287 w 3140868"/>
                <a:gd name="connsiteY59" fmla="*/ 2420144 h 2490788"/>
                <a:gd name="connsiteX60" fmla="*/ 1749425 w 3140868"/>
                <a:gd name="connsiteY60" fmla="*/ 2482057 h 2490788"/>
                <a:gd name="connsiteX61" fmla="*/ 1577975 w 3140868"/>
                <a:gd name="connsiteY61" fmla="*/ 2472532 h 2490788"/>
                <a:gd name="connsiteX62" fmla="*/ 1430337 w 3140868"/>
                <a:gd name="connsiteY62" fmla="*/ 2386807 h 2490788"/>
                <a:gd name="connsiteX63" fmla="*/ 1387475 w 3140868"/>
                <a:gd name="connsiteY63" fmla="*/ 2448719 h 2490788"/>
                <a:gd name="connsiteX64" fmla="*/ 1292225 w 3140868"/>
                <a:gd name="connsiteY64" fmla="*/ 2424907 h 2490788"/>
                <a:gd name="connsiteX65" fmla="*/ 1192212 w 3140868"/>
                <a:gd name="connsiteY65" fmla="*/ 2372519 h 2490788"/>
                <a:gd name="connsiteX66" fmla="*/ 1054100 w 3140868"/>
                <a:gd name="connsiteY66" fmla="*/ 2286794 h 2490788"/>
                <a:gd name="connsiteX67" fmla="*/ 868362 w 3140868"/>
                <a:gd name="connsiteY67" fmla="*/ 2272507 h 2490788"/>
                <a:gd name="connsiteX68" fmla="*/ 763587 w 3140868"/>
                <a:gd name="connsiteY68" fmla="*/ 2191544 h 2490788"/>
                <a:gd name="connsiteX69" fmla="*/ 677862 w 3140868"/>
                <a:gd name="connsiteY69" fmla="*/ 2143919 h 2490788"/>
                <a:gd name="connsiteX70" fmla="*/ 501650 w 3140868"/>
                <a:gd name="connsiteY70" fmla="*/ 2162969 h 2490788"/>
                <a:gd name="connsiteX71" fmla="*/ 311150 w 3140868"/>
                <a:gd name="connsiteY71" fmla="*/ 2096294 h 2490788"/>
                <a:gd name="connsiteX72" fmla="*/ 225425 w 3140868"/>
                <a:gd name="connsiteY72" fmla="*/ 1972469 h 2490788"/>
                <a:gd name="connsiteX73" fmla="*/ 144462 w 3140868"/>
                <a:gd name="connsiteY73" fmla="*/ 1972469 h 2490788"/>
                <a:gd name="connsiteX74" fmla="*/ 87312 w 3140868"/>
                <a:gd name="connsiteY74" fmla="*/ 1843882 h 2490788"/>
                <a:gd name="connsiteX75" fmla="*/ 63500 w 3140868"/>
                <a:gd name="connsiteY75" fmla="*/ 1796257 h 2490788"/>
                <a:gd name="connsiteX76" fmla="*/ 125412 w 3140868"/>
                <a:gd name="connsiteY76" fmla="*/ 1743869 h 2490788"/>
                <a:gd name="connsiteX77" fmla="*/ 139700 w 3140868"/>
                <a:gd name="connsiteY77" fmla="*/ 1729582 h 2490788"/>
                <a:gd name="connsiteX78" fmla="*/ 87312 w 3140868"/>
                <a:gd name="connsiteY78" fmla="*/ 1662907 h 2490788"/>
                <a:gd name="connsiteX79" fmla="*/ 34925 w 3140868"/>
                <a:gd name="connsiteY79" fmla="*/ 1615282 h 2490788"/>
                <a:gd name="connsiteX80" fmla="*/ 49212 w 3140868"/>
                <a:gd name="connsiteY80" fmla="*/ 1520032 h 2490788"/>
                <a:gd name="connsiteX81" fmla="*/ 6350 w 3140868"/>
                <a:gd name="connsiteY81" fmla="*/ 1367632 h 2490788"/>
                <a:gd name="connsiteX82" fmla="*/ 87312 w 3140868"/>
                <a:gd name="connsiteY82" fmla="*/ 1262857 h 2490788"/>
                <a:gd name="connsiteX83" fmla="*/ 225425 w 3140868"/>
                <a:gd name="connsiteY83" fmla="*/ 1267619 h 2490788"/>
                <a:gd name="connsiteX84" fmla="*/ 258762 w 3140868"/>
                <a:gd name="connsiteY84" fmla="*/ 1267619 h 2490788"/>
                <a:gd name="connsiteX85" fmla="*/ 315912 w 3140868"/>
                <a:gd name="connsiteY85" fmla="*/ 1186657 h 2490788"/>
                <a:gd name="connsiteX86" fmla="*/ 392112 w 3140868"/>
                <a:gd name="connsiteY86" fmla="*/ 1077119 h 2490788"/>
                <a:gd name="connsiteX87" fmla="*/ 363537 w 3140868"/>
                <a:gd name="connsiteY87" fmla="*/ 1015207 h 2490788"/>
                <a:gd name="connsiteX88" fmla="*/ 315912 w 3140868"/>
                <a:gd name="connsiteY88" fmla="*/ 939007 h 2490788"/>
                <a:gd name="connsiteX89" fmla="*/ 320675 w 3140868"/>
                <a:gd name="connsiteY89" fmla="*/ 829469 h 2490788"/>
                <a:gd name="connsiteX90" fmla="*/ 320675 w 3140868"/>
                <a:gd name="connsiteY90" fmla="*/ 762794 h 2490788"/>
                <a:gd name="connsiteX0" fmla="*/ 314945 w 3180422"/>
                <a:gd name="connsiteY0" fmla="*/ 762024 h 2486296"/>
                <a:gd name="connsiteX1" fmla="*/ 400670 w 3180422"/>
                <a:gd name="connsiteY1" fmla="*/ 800124 h 2486296"/>
                <a:gd name="connsiteX2" fmla="*/ 514970 w 3180422"/>
                <a:gd name="connsiteY2" fmla="*/ 809649 h 2486296"/>
                <a:gd name="connsiteX3" fmla="*/ 695945 w 3180422"/>
                <a:gd name="connsiteY3" fmla="*/ 700112 h 2486296"/>
                <a:gd name="connsiteX4" fmla="*/ 743570 w 3180422"/>
                <a:gd name="connsiteY4" fmla="*/ 619149 h 2486296"/>
                <a:gd name="connsiteX5" fmla="*/ 895970 w 3180422"/>
                <a:gd name="connsiteY5" fmla="*/ 557237 h 2486296"/>
                <a:gd name="connsiteX6" fmla="*/ 1048370 w 3180422"/>
                <a:gd name="connsiteY6" fmla="*/ 438174 h 2486296"/>
                <a:gd name="connsiteX7" fmla="*/ 1181720 w 3180422"/>
                <a:gd name="connsiteY7" fmla="*/ 385787 h 2486296"/>
                <a:gd name="connsiteX8" fmla="*/ 1291257 w 3180422"/>
                <a:gd name="connsiteY8" fmla="*/ 323874 h 2486296"/>
                <a:gd name="connsiteX9" fmla="*/ 1291257 w 3180422"/>
                <a:gd name="connsiteY9" fmla="*/ 219099 h 2486296"/>
                <a:gd name="connsiteX10" fmla="*/ 1410320 w 3180422"/>
                <a:gd name="connsiteY10" fmla="*/ 190524 h 2486296"/>
                <a:gd name="connsiteX11" fmla="*/ 1548432 w 3180422"/>
                <a:gd name="connsiteY11" fmla="*/ 142899 h 2486296"/>
                <a:gd name="connsiteX12" fmla="*/ 1557957 w 3180422"/>
                <a:gd name="connsiteY12" fmla="*/ 42887 h 2486296"/>
                <a:gd name="connsiteX13" fmla="*/ 1667495 w 3180422"/>
                <a:gd name="connsiteY13" fmla="*/ 24 h 2486296"/>
                <a:gd name="connsiteX14" fmla="*/ 1781795 w 3180422"/>
                <a:gd name="connsiteY14" fmla="*/ 47649 h 2486296"/>
                <a:gd name="connsiteX15" fmla="*/ 1919907 w 3180422"/>
                <a:gd name="connsiteY15" fmla="*/ 19074 h 2486296"/>
                <a:gd name="connsiteX16" fmla="*/ 2062782 w 3180422"/>
                <a:gd name="connsiteY16" fmla="*/ 66699 h 2486296"/>
                <a:gd name="connsiteX17" fmla="*/ 2196132 w 3180422"/>
                <a:gd name="connsiteY17" fmla="*/ 109562 h 2486296"/>
                <a:gd name="connsiteX18" fmla="*/ 2300907 w 3180422"/>
                <a:gd name="connsiteY18" fmla="*/ 109562 h 2486296"/>
                <a:gd name="connsiteX19" fmla="*/ 2439020 w 3180422"/>
                <a:gd name="connsiteY19" fmla="*/ 185762 h 2486296"/>
                <a:gd name="connsiteX20" fmla="*/ 2577132 w 3180422"/>
                <a:gd name="connsiteY20" fmla="*/ 200049 h 2486296"/>
                <a:gd name="connsiteX21" fmla="*/ 2677145 w 3180422"/>
                <a:gd name="connsiteY21" fmla="*/ 261962 h 2486296"/>
                <a:gd name="connsiteX22" fmla="*/ 2796207 w 3180422"/>
                <a:gd name="connsiteY22" fmla="*/ 328637 h 2486296"/>
                <a:gd name="connsiteX23" fmla="*/ 3170857 w 3180422"/>
                <a:gd name="connsiteY23" fmla="*/ 392137 h 2486296"/>
                <a:gd name="connsiteX24" fmla="*/ 3058145 w 3180422"/>
                <a:gd name="connsiteY24" fmla="*/ 447699 h 2486296"/>
                <a:gd name="connsiteX25" fmla="*/ 2939082 w 3180422"/>
                <a:gd name="connsiteY25" fmla="*/ 600099 h 2486296"/>
                <a:gd name="connsiteX26" fmla="*/ 2853357 w 3180422"/>
                <a:gd name="connsiteY26" fmla="*/ 714399 h 2486296"/>
                <a:gd name="connsiteX27" fmla="*/ 2943845 w 3180422"/>
                <a:gd name="connsiteY27" fmla="*/ 804887 h 2486296"/>
                <a:gd name="connsiteX28" fmla="*/ 2877170 w 3180422"/>
                <a:gd name="connsiteY28" fmla="*/ 928712 h 2486296"/>
                <a:gd name="connsiteX29" fmla="*/ 2777157 w 3180422"/>
                <a:gd name="connsiteY29" fmla="*/ 938237 h 2486296"/>
                <a:gd name="connsiteX30" fmla="*/ 2658095 w 3180422"/>
                <a:gd name="connsiteY30" fmla="*/ 976337 h 2486296"/>
                <a:gd name="connsiteX31" fmla="*/ 2529507 w 3180422"/>
                <a:gd name="connsiteY31" fmla="*/ 942999 h 2486296"/>
                <a:gd name="connsiteX32" fmla="*/ 2429495 w 3180422"/>
                <a:gd name="connsiteY32" fmla="*/ 957287 h 2486296"/>
                <a:gd name="connsiteX33" fmla="*/ 2319957 w 3180422"/>
                <a:gd name="connsiteY33" fmla="*/ 976337 h 2486296"/>
                <a:gd name="connsiteX34" fmla="*/ 2248520 w 3180422"/>
                <a:gd name="connsiteY34" fmla="*/ 838224 h 2486296"/>
                <a:gd name="connsiteX35" fmla="*/ 2181845 w 3180422"/>
                <a:gd name="connsiteY35" fmla="*/ 728687 h 2486296"/>
                <a:gd name="connsiteX36" fmla="*/ 2143745 w 3180422"/>
                <a:gd name="connsiteY36" fmla="*/ 676299 h 2486296"/>
                <a:gd name="connsiteX37" fmla="*/ 2062782 w 3180422"/>
                <a:gd name="connsiteY37" fmla="*/ 833462 h 2486296"/>
                <a:gd name="connsiteX38" fmla="*/ 1996107 w 3180422"/>
                <a:gd name="connsiteY38" fmla="*/ 1019199 h 2486296"/>
                <a:gd name="connsiteX39" fmla="*/ 2010395 w 3180422"/>
                <a:gd name="connsiteY39" fmla="*/ 1062062 h 2486296"/>
                <a:gd name="connsiteX40" fmla="*/ 2072307 w 3180422"/>
                <a:gd name="connsiteY40" fmla="*/ 1114449 h 2486296"/>
                <a:gd name="connsiteX41" fmla="*/ 2077070 w 3180422"/>
                <a:gd name="connsiteY41" fmla="*/ 1195412 h 2486296"/>
                <a:gd name="connsiteX42" fmla="*/ 2143745 w 3180422"/>
                <a:gd name="connsiteY42" fmla="*/ 1276374 h 2486296"/>
                <a:gd name="connsiteX43" fmla="*/ 2200895 w 3180422"/>
                <a:gd name="connsiteY43" fmla="*/ 1390674 h 2486296"/>
                <a:gd name="connsiteX44" fmla="*/ 2267570 w 3180422"/>
                <a:gd name="connsiteY44" fmla="*/ 1466874 h 2486296"/>
                <a:gd name="connsiteX45" fmla="*/ 2339007 w 3180422"/>
                <a:gd name="connsiteY45" fmla="*/ 1562124 h 2486296"/>
                <a:gd name="connsiteX46" fmla="*/ 2386632 w 3180422"/>
                <a:gd name="connsiteY46" fmla="*/ 1581174 h 2486296"/>
                <a:gd name="connsiteX47" fmla="*/ 2200895 w 3180422"/>
                <a:gd name="connsiteY47" fmla="*/ 1643087 h 2486296"/>
                <a:gd name="connsiteX48" fmla="*/ 2077070 w 3180422"/>
                <a:gd name="connsiteY48" fmla="*/ 1728812 h 2486296"/>
                <a:gd name="connsiteX49" fmla="*/ 1981820 w 3180422"/>
                <a:gd name="connsiteY49" fmla="*/ 1704999 h 2486296"/>
                <a:gd name="connsiteX50" fmla="*/ 1948482 w 3180422"/>
                <a:gd name="connsiteY50" fmla="*/ 1771674 h 2486296"/>
                <a:gd name="connsiteX51" fmla="*/ 1981820 w 3180422"/>
                <a:gd name="connsiteY51" fmla="*/ 1895499 h 2486296"/>
                <a:gd name="connsiteX52" fmla="*/ 1958007 w 3180422"/>
                <a:gd name="connsiteY52" fmla="*/ 1962174 h 2486296"/>
                <a:gd name="connsiteX53" fmla="*/ 1924670 w 3180422"/>
                <a:gd name="connsiteY53" fmla="*/ 2014562 h 2486296"/>
                <a:gd name="connsiteX54" fmla="*/ 1834182 w 3180422"/>
                <a:gd name="connsiteY54" fmla="*/ 2009799 h 2486296"/>
                <a:gd name="connsiteX55" fmla="*/ 1872282 w 3180422"/>
                <a:gd name="connsiteY55" fmla="*/ 2119337 h 2486296"/>
                <a:gd name="connsiteX56" fmla="*/ 1862757 w 3180422"/>
                <a:gd name="connsiteY56" fmla="*/ 2190774 h 2486296"/>
                <a:gd name="connsiteX57" fmla="*/ 1924670 w 3180422"/>
                <a:gd name="connsiteY57" fmla="*/ 2266974 h 2486296"/>
                <a:gd name="connsiteX58" fmla="*/ 1819895 w 3180422"/>
                <a:gd name="connsiteY58" fmla="*/ 2314599 h 2486296"/>
                <a:gd name="connsiteX59" fmla="*/ 1786557 w 3180422"/>
                <a:gd name="connsiteY59" fmla="*/ 2419374 h 2486296"/>
                <a:gd name="connsiteX60" fmla="*/ 1743695 w 3180422"/>
                <a:gd name="connsiteY60" fmla="*/ 2481287 h 2486296"/>
                <a:gd name="connsiteX61" fmla="*/ 1572245 w 3180422"/>
                <a:gd name="connsiteY61" fmla="*/ 2471762 h 2486296"/>
                <a:gd name="connsiteX62" fmla="*/ 1424607 w 3180422"/>
                <a:gd name="connsiteY62" fmla="*/ 2386037 h 2486296"/>
                <a:gd name="connsiteX63" fmla="*/ 1381745 w 3180422"/>
                <a:gd name="connsiteY63" fmla="*/ 2447949 h 2486296"/>
                <a:gd name="connsiteX64" fmla="*/ 1286495 w 3180422"/>
                <a:gd name="connsiteY64" fmla="*/ 2424137 h 2486296"/>
                <a:gd name="connsiteX65" fmla="*/ 1186482 w 3180422"/>
                <a:gd name="connsiteY65" fmla="*/ 2371749 h 2486296"/>
                <a:gd name="connsiteX66" fmla="*/ 1048370 w 3180422"/>
                <a:gd name="connsiteY66" fmla="*/ 2286024 h 2486296"/>
                <a:gd name="connsiteX67" fmla="*/ 862632 w 3180422"/>
                <a:gd name="connsiteY67" fmla="*/ 2271737 h 2486296"/>
                <a:gd name="connsiteX68" fmla="*/ 757857 w 3180422"/>
                <a:gd name="connsiteY68" fmla="*/ 2190774 h 2486296"/>
                <a:gd name="connsiteX69" fmla="*/ 672132 w 3180422"/>
                <a:gd name="connsiteY69" fmla="*/ 2143149 h 2486296"/>
                <a:gd name="connsiteX70" fmla="*/ 495920 w 3180422"/>
                <a:gd name="connsiteY70" fmla="*/ 2162199 h 2486296"/>
                <a:gd name="connsiteX71" fmla="*/ 305420 w 3180422"/>
                <a:gd name="connsiteY71" fmla="*/ 2095524 h 2486296"/>
                <a:gd name="connsiteX72" fmla="*/ 219695 w 3180422"/>
                <a:gd name="connsiteY72" fmla="*/ 1971699 h 2486296"/>
                <a:gd name="connsiteX73" fmla="*/ 138732 w 3180422"/>
                <a:gd name="connsiteY73" fmla="*/ 1971699 h 2486296"/>
                <a:gd name="connsiteX74" fmla="*/ 81582 w 3180422"/>
                <a:gd name="connsiteY74" fmla="*/ 1843112 h 2486296"/>
                <a:gd name="connsiteX75" fmla="*/ 57770 w 3180422"/>
                <a:gd name="connsiteY75" fmla="*/ 1795487 h 2486296"/>
                <a:gd name="connsiteX76" fmla="*/ 119682 w 3180422"/>
                <a:gd name="connsiteY76" fmla="*/ 1743099 h 2486296"/>
                <a:gd name="connsiteX77" fmla="*/ 133970 w 3180422"/>
                <a:gd name="connsiteY77" fmla="*/ 1728812 h 2486296"/>
                <a:gd name="connsiteX78" fmla="*/ 81582 w 3180422"/>
                <a:gd name="connsiteY78" fmla="*/ 1662137 h 2486296"/>
                <a:gd name="connsiteX79" fmla="*/ 29195 w 3180422"/>
                <a:gd name="connsiteY79" fmla="*/ 1614512 h 2486296"/>
                <a:gd name="connsiteX80" fmla="*/ 43482 w 3180422"/>
                <a:gd name="connsiteY80" fmla="*/ 1519262 h 2486296"/>
                <a:gd name="connsiteX81" fmla="*/ 620 w 3180422"/>
                <a:gd name="connsiteY81" fmla="*/ 1366862 h 2486296"/>
                <a:gd name="connsiteX82" fmla="*/ 81582 w 3180422"/>
                <a:gd name="connsiteY82" fmla="*/ 1262087 h 2486296"/>
                <a:gd name="connsiteX83" fmla="*/ 219695 w 3180422"/>
                <a:gd name="connsiteY83" fmla="*/ 1266849 h 2486296"/>
                <a:gd name="connsiteX84" fmla="*/ 253032 w 3180422"/>
                <a:gd name="connsiteY84" fmla="*/ 1266849 h 2486296"/>
                <a:gd name="connsiteX85" fmla="*/ 310182 w 3180422"/>
                <a:gd name="connsiteY85" fmla="*/ 1185887 h 2486296"/>
                <a:gd name="connsiteX86" fmla="*/ 386382 w 3180422"/>
                <a:gd name="connsiteY86" fmla="*/ 1076349 h 2486296"/>
                <a:gd name="connsiteX87" fmla="*/ 357807 w 3180422"/>
                <a:gd name="connsiteY87" fmla="*/ 1014437 h 2486296"/>
                <a:gd name="connsiteX88" fmla="*/ 310182 w 3180422"/>
                <a:gd name="connsiteY88" fmla="*/ 938237 h 2486296"/>
                <a:gd name="connsiteX89" fmla="*/ 314945 w 3180422"/>
                <a:gd name="connsiteY89" fmla="*/ 828699 h 2486296"/>
                <a:gd name="connsiteX90" fmla="*/ 314945 w 3180422"/>
                <a:gd name="connsiteY90" fmla="*/ 762024 h 2486296"/>
                <a:gd name="connsiteX0" fmla="*/ 314945 w 3183907"/>
                <a:gd name="connsiteY0" fmla="*/ 762024 h 2486296"/>
                <a:gd name="connsiteX1" fmla="*/ 400670 w 3183907"/>
                <a:gd name="connsiteY1" fmla="*/ 800124 h 2486296"/>
                <a:gd name="connsiteX2" fmla="*/ 514970 w 3183907"/>
                <a:gd name="connsiteY2" fmla="*/ 809649 h 2486296"/>
                <a:gd name="connsiteX3" fmla="*/ 695945 w 3183907"/>
                <a:gd name="connsiteY3" fmla="*/ 700112 h 2486296"/>
                <a:gd name="connsiteX4" fmla="*/ 743570 w 3183907"/>
                <a:gd name="connsiteY4" fmla="*/ 619149 h 2486296"/>
                <a:gd name="connsiteX5" fmla="*/ 895970 w 3183907"/>
                <a:gd name="connsiteY5" fmla="*/ 557237 h 2486296"/>
                <a:gd name="connsiteX6" fmla="*/ 1048370 w 3183907"/>
                <a:gd name="connsiteY6" fmla="*/ 438174 h 2486296"/>
                <a:gd name="connsiteX7" fmla="*/ 1181720 w 3183907"/>
                <a:gd name="connsiteY7" fmla="*/ 385787 h 2486296"/>
                <a:gd name="connsiteX8" fmla="*/ 1291257 w 3183907"/>
                <a:gd name="connsiteY8" fmla="*/ 323874 h 2486296"/>
                <a:gd name="connsiteX9" fmla="*/ 1291257 w 3183907"/>
                <a:gd name="connsiteY9" fmla="*/ 219099 h 2486296"/>
                <a:gd name="connsiteX10" fmla="*/ 1410320 w 3183907"/>
                <a:gd name="connsiteY10" fmla="*/ 190524 h 2486296"/>
                <a:gd name="connsiteX11" fmla="*/ 1548432 w 3183907"/>
                <a:gd name="connsiteY11" fmla="*/ 142899 h 2486296"/>
                <a:gd name="connsiteX12" fmla="*/ 1557957 w 3183907"/>
                <a:gd name="connsiteY12" fmla="*/ 42887 h 2486296"/>
                <a:gd name="connsiteX13" fmla="*/ 1667495 w 3183907"/>
                <a:gd name="connsiteY13" fmla="*/ 24 h 2486296"/>
                <a:gd name="connsiteX14" fmla="*/ 1781795 w 3183907"/>
                <a:gd name="connsiteY14" fmla="*/ 47649 h 2486296"/>
                <a:gd name="connsiteX15" fmla="*/ 1919907 w 3183907"/>
                <a:gd name="connsiteY15" fmla="*/ 19074 h 2486296"/>
                <a:gd name="connsiteX16" fmla="*/ 2062782 w 3183907"/>
                <a:gd name="connsiteY16" fmla="*/ 66699 h 2486296"/>
                <a:gd name="connsiteX17" fmla="*/ 2196132 w 3183907"/>
                <a:gd name="connsiteY17" fmla="*/ 109562 h 2486296"/>
                <a:gd name="connsiteX18" fmla="*/ 2300907 w 3183907"/>
                <a:gd name="connsiteY18" fmla="*/ 109562 h 2486296"/>
                <a:gd name="connsiteX19" fmla="*/ 2439020 w 3183907"/>
                <a:gd name="connsiteY19" fmla="*/ 185762 h 2486296"/>
                <a:gd name="connsiteX20" fmla="*/ 2577132 w 3183907"/>
                <a:gd name="connsiteY20" fmla="*/ 200049 h 2486296"/>
                <a:gd name="connsiteX21" fmla="*/ 2677145 w 3183907"/>
                <a:gd name="connsiteY21" fmla="*/ 261962 h 2486296"/>
                <a:gd name="connsiteX22" fmla="*/ 2796207 w 3183907"/>
                <a:gd name="connsiteY22" fmla="*/ 328637 h 2486296"/>
                <a:gd name="connsiteX23" fmla="*/ 3170857 w 3183907"/>
                <a:gd name="connsiteY23" fmla="*/ 392137 h 2486296"/>
                <a:gd name="connsiteX24" fmla="*/ 3094657 w 3183907"/>
                <a:gd name="connsiteY24" fmla="*/ 467797 h 2486296"/>
                <a:gd name="connsiteX25" fmla="*/ 3058145 w 3183907"/>
                <a:gd name="connsiteY25" fmla="*/ 447699 h 2486296"/>
                <a:gd name="connsiteX26" fmla="*/ 2939082 w 3183907"/>
                <a:gd name="connsiteY26" fmla="*/ 600099 h 2486296"/>
                <a:gd name="connsiteX27" fmla="*/ 2853357 w 3183907"/>
                <a:gd name="connsiteY27" fmla="*/ 714399 h 2486296"/>
                <a:gd name="connsiteX28" fmla="*/ 2943845 w 3183907"/>
                <a:gd name="connsiteY28" fmla="*/ 804887 h 2486296"/>
                <a:gd name="connsiteX29" fmla="*/ 2877170 w 3183907"/>
                <a:gd name="connsiteY29" fmla="*/ 928712 h 2486296"/>
                <a:gd name="connsiteX30" fmla="*/ 2777157 w 3183907"/>
                <a:gd name="connsiteY30" fmla="*/ 938237 h 2486296"/>
                <a:gd name="connsiteX31" fmla="*/ 2658095 w 3183907"/>
                <a:gd name="connsiteY31" fmla="*/ 976337 h 2486296"/>
                <a:gd name="connsiteX32" fmla="*/ 2529507 w 3183907"/>
                <a:gd name="connsiteY32" fmla="*/ 942999 h 2486296"/>
                <a:gd name="connsiteX33" fmla="*/ 2429495 w 3183907"/>
                <a:gd name="connsiteY33" fmla="*/ 957287 h 2486296"/>
                <a:gd name="connsiteX34" fmla="*/ 2319957 w 3183907"/>
                <a:gd name="connsiteY34" fmla="*/ 976337 h 2486296"/>
                <a:gd name="connsiteX35" fmla="*/ 2248520 w 3183907"/>
                <a:gd name="connsiteY35" fmla="*/ 838224 h 2486296"/>
                <a:gd name="connsiteX36" fmla="*/ 2181845 w 3183907"/>
                <a:gd name="connsiteY36" fmla="*/ 728687 h 2486296"/>
                <a:gd name="connsiteX37" fmla="*/ 2143745 w 3183907"/>
                <a:gd name="connsiteY37" fmla="*/ 676299 h 2486296"/>
                <a:gd name="connsiteX38" fmla="*/ 2062782 w 3183907"/>
                <a:gd name="connsiteY38" fmla="*/ 833462 h 2486296"/>
                <a:gd name="connsiteX39" fmla="*/ 1996107 w 3183907"/>
                <a:gd name="connsiteY39" fmla="*/ 1019199 h 2486296"/>
                <a:gd name="connsiteX40" fmla="*/ 2010395 w 3183907"/>
                <a:gd name="connsiteY40" fmla="*/ 1062062 h 2486296"/>
                <a:gd name="connsiteX41" fmla="*/ 2072307 w 3183907"/>
                <a:gd name="connsiteY41" fmla="*/ 1114449 h 2486296"/>
                <a:gd name="connsiteX42" fmla="*/ 2077070 w 3183907"/>
                <a:gd name="connsiteY42" fmla="*/ 1195412 h 2486296"/>
                <a:gd name="connsiteX43" fmla="*/ 2143745 w 3183907"/>
                <a:gd name="connsiteY43" fmla="*/ 1276374 h 2486296"/>
                <a:gd name="connsiteX44" fmla="*/ 2200895 w 3183907"/>
                <a:gd name="connsiteY44" fmla="*/ 1390674 h 2486296"/>
                <a:gd name="connsiteX45" fmla="*/ 2267570 w 3183907"/>
                <a:gd name="connsiteY45" fmla="*/ 1466874 h 2486296"/>
                <a:gd name="connsiteX46" fmla="*/ 2339007 w 3183907"/>
                <a:gd name="connsiteY46" fmla="*/ 1562124 h 2486296"/>
                <a:gd name="connsiteX47" fmla="*/ 2386632 w 3183907"/>
                <a:gd name="connsiteY47" fmla="*/ 1581174 h 2486296"/>
                <a:gd name="connsiteX48" fmla="*/ 2200895 w 3183907"/>
                <a:gd name="connsiteY48" fmla="*/ 1643087 h 2486296"/>
                <a:gd name="connsiteX49" fmla="*/ 2077070 w 3183907"/>
                <a:gd name="connsiteY49" fmla="*/ 1728812 h 2486296"/>
                <a:gd name="connsiteX50" fmla="*/ 1981820 w 3183907"/>
                <a:gd name="connsiteY50" fmla="*/ 1704999 h 2486296"/>
                <a:gd name="connsiteX51" fmla="*/ 1948482 w 3183907"/>
                <a:gd name="connsiteY51" fmla="*/ 1771674 h 2486296"/>
                <a:gd name="connsiteX52" fmla="*/ 1981820 w 3183907"/>
                <a:gd name="connsiteY52" fmla="*/ 1895499 h 2486296"/>
                <a:gd name="connsiteX53" fmla="*/ 1958007 w 3183907"/>
                <a:gd name="connsiteY53" fmla="*/ 1962174 h 2486296"/>
                <a:gd name="connsiteX54" fmla="*/ 1924670 w 3183907"/>
                <a:gd name="connsiteY54" fmla="*/ 2014562 h 2486296"/>
                <a:gd name="connsiteX55" fmla="*/ 1834182 w 3183907"/>
                <a:gd name="connsiteY55" fmla="*/ 2009799 h 2486296"/>
                <a:gd name="connsiteX56" fmla="*/ 1872282 w 3183907"/>
                <a:gd name="connsiteY56" fmla="*/ 2119337 h 2486296"/>
                <a:gd name="connsiteX57" fmla="*/ 1862757 w 3183907"/>
                <a:gd name="connsiteY57" fmla="*/ 2190774 h 2486296"/>
                <a:gd name="connsiteX58" fmla="*/ 1924670 w 3183907"/>
                <a:gd name="connsiteY58" fmla="*/ 2266974 h 2486296"/>
                <a:gd name="connsiteX59" fmla="*/ 1819895 w 3183907"/>
                <a:gd name="connsiteY59" fmla="*/ 2314599 h 2486296"/>
                <a:gd name="connsiteX60" fmla="*/ 1786557 w 3183907"/>
                <a:gd name="connsiteY60" fmla="*/ 2419374 h 2486296"/>
                <a:gd name="connsiteX61" fmla="*/ 1743695 w 3183907"/>
                <a:gd name="connsiteY61" fmla="*/ 2481287 h 2486296"/>
                <a:gd name="connsiteX62" fmla="*/ 1572245 w 3183907"/>
                <a:gd name="connsiteY62" fmla="*/ 2471762 h 2486296"/>
                <a:gd name="connsiteX63" fmla="*/ 1424607 w 3183907"/>
                <a:gd name="connsiteY63" fmla="*/ 2386037 h 2486296"/>
                <a:gd name="connsiteX64" fmla="*/ 1381745 w 3183907"/>
                <a:gd name="connsiteY64" fmla="*/ 2447949 h 2486296"/>
                <a:gd name="connsiteX65" fmla="*/ 1286495 w 3183907"/>
                <a:gd name="connsiteY65" fmla="*/ 2424137 h 2486296"/>
                <a:gd name="connsiteX66" fmla="*/ 1186482 w 3183907"/>
                <a:gd name="connsiteY66" fmla="*/ 2371749 h 2486296"/>
                <a:gd name="connsiteX67" fmla="*/ 1048370 w 3183907"/>
                <a:gd name="connsiteY67" fmla="*/ 2286024 h 2486296"/>
                <a:gd name="connsiteX68" fmla="*/ 862632 w 3183907"/>
                <a:gd name="connsiteY68" fmla="*/ 2271737 h 2486296"/>
                <a:gd name="connsiteX69" fmla="*/ 757857 w 3183907"/>
                <a:gd name="connsiteY69" fmla="*/ 2190774 h 2486296"/>
                <a:gd name="connsiteX70" fmla="*/ 672132 w 3183907"/>
                <a:gd name="connsiteY70" fmla="*/ 2143149 h 2486296"/>
                <a:gd name="connsiteX71" fmla="*/ 495920 w 3183907"/>
                <a:gd name="connsiteY71" fmla="*/ 2162199 h 2486296"/>
                <a:gd name="connsiteX72" fmla="*/ 305420 w 3183907"/>
                <a:gd name="connsiteY72" fmla="*/ 2095524 h 2486296"/>
                <a:gd name="connsiteX73" fmla="*/ 219695 w 3183907"/>
                <a:gd name="connsiteY73" fmla="*/ 1971699 h 2486296"/>
                <a:gd name="connsiteX74" fmla="*/ 138732 w 3183907"/>
                <a:gd name="connsiteY74" fmla="*/ 1971699 h 2486296"/>
                <a:gd name="connsiteX75" fmla="*/ 81582 w 3183907"/>
                <a:gd name="connsiteY75" fmla="*/ 1843112 h 2486296"/>
                <a:gd name="connsiteX76" fmla="*/ 57770 w 3183907"/>
                <a:gd name="connsiteY76" fmla="*/ 1795487 h 2486296"/>
                <a:gd name="connsiteX77" fmla="*/ 119682 w 3183907"/>
                <a:gd name="connsiteY77" fmla="*/ 1743099 h 2486296"/>
                <a:gd name="connsiteX78" fmla="*/ 133970 w 3183907"/>
                <a:gd name="connsiteY78" fmla="*/ 1728812 h 2486296"/>
                <a:gd name="connsiteX79" fmla="*/ 81582 w 3183907"/>
                <a:gd name="connsiteY79" fmla="*/ 1662137 h 2486296"/>
                <a:gd name="connsiteX80" fmla="*/ 29195 w 3183907"/>
                <a:gd name="connsiteY80" fmla="*/ 1614512 h 2486296"/>
                <a:gd name="connsiteX81" fmla="*/ 43482 w 3183907"/>
                <a:gd name="connsiteY81" fmla="*/ 1519262 h 2486296"/>
                <a:gd name="connsiteX82" fmla="*/ 620 w 3183907"/>
                <a:gd name="connsiteY82" fmla="*/ 1366862 h 2486296"/>
                <a:gd name="connsiteX83" fmla="*/ 81582 w 3183907"/>
                <a:gd name="connsiteY83" fmla="*/ 1262087 h 2486296"/>
                <a:gd name="connsiteX84" fmla="*/ 219695 w 3183907"/>
                <a:gd name="connsiteY84" fmla="*/ 1266849 h 2486296"/>
                <a:gd name="connsiteX85" fmla="*/ 253032 w 3183907"/>
                <a:gd name="connsiteY85" fmla="*/ 1266849 h 2486296"/>
                <a:gd name="connsiteX86" fmla="*/ 310182 w 3183907"/>
                <a:gd name="connsiteY86" fmla="*/ 1185887 h 2486296"/>
                <a:gd name="connsiteX87" fmla="*/ 386382 w 3183907"/>
                <a:gd name="connsiteY87" fmla="*/ 1076349 h 2486296"/>
                <a:gd name="connsiteX88" fmla="*/ 357807 w 3183907"/>
                <a:gd name="connsiteY88" fmla="*/ 1014437 h 2486296"/>
                <a:gd name="connsiteX89" fmla="*/ 310182 w 3183907"/>
                <a:gd name="connsiteY89" fmla="*/ 938237 h 2486296"/>
                <a:gd name="connsiteX90" fmla="*/ 314945 w 3183907"/>
                <a:gd name="connsiteY90" fmla="*/ 828699 h 2486296"/>
                <a:gd name="connsiteX91" fmla="*/ 314945 w 3183907"/>
                <a:gd name="connsiteY91" fmla="*/ 762024 h 2486296"/>
                <a:gd name="connsiteX0" fmla="*/ 314945 w 3180422"/>
                <a:gd name="connsiteY0" fmla="*/ 762024 h 2486296"/>
                <a:gd name="connsiteX1" fmla="*/ 400670 w 3180422"/>
                <a:gd name="connsiteY1" fmla="*/ 800124 h 2486296"/>
                <a:gd name="connsiteX2" fmla="*/ 514970 w 3180422"/>
                <a:gd name="connsiteY2" fmla="*/ 809649 h 2486296"/>
                <a:gd name="connsiteX3" fmla="*/ 695945 w 3180422"/>
                <a:gd name="connsiteY3" fmla="*/ 700112 h 2486296"/>
                <a:gd name="connsiteX4" fmla="*/ 743570 w 3180422"/>
                <a:gd name="connsiteY4" fmla="*/ 619149 h 2486296"/>
                <a:gd name="connsiteX5" fmla="*/ 895970 w 3180422"/>
                <a:gd name="connsiteY5" fmla="*/ 557237 h 2486296"/>
                <a:gd name="connsiteX6" fmla="*/ 1048370 w 3180422"/>
                <a:gd name="connsiteY6" fmla="*/ 438174 h 2486296"/>
                <a:gd name="connsiteX7" fmla="*/ 1181720 w 3180422"/>
                <a:gd name="connsiteY7" fmla="*/ 385787 h 2486296"/>
                <a:gd name="connsiteX8" fmla="*/ 1291257 w 3180422"/>
                <a:gd name="connsiteY8" fmla="*/ 323874 h 2486296"/>
                <a:gd name="connsiteX9" fmla="*/ 1291257 w 3180422"/>
                <a:gd name="connsiteY9" fmla="*/ 219099 h 2486296"/>
                <a:gd name="connsiteX10" fmla="*/ 1410320 w 3180422"/>
                <a:gd name="connsiteY10" fmla="*/ 190524 h 2486296"/>
                <a:gd name="connsiteX11" fmla="*/ 1548432 w 3180422"/>
                <a:gd name="connsiteY11" fmla="*/ 142899 h 2486296"/>
                <a:gd name="connsiteX12" fmla="*/ 1557957 w 3180422"/>
                <a:gd name="connsiteY12" fmla="*/ 42887 h 2486296"/>
                <a:gd name="connsiteX13" fmla="*/ 1667495 w 3180422"/>
                <a:gd name="connsiteY13" fmla="*/ 24 h 2486296"/>
                <a:gd name="connsiteX14" fmla="*/ 1781795 w 3180422"/>
                <a:gd name="connsiteY14" fmla="*/ 47649 h 2486296"/>
                <a:gd name="connsiteX15" fmla="*/ 1919907 w 3180422"/>
                <a:gd name="connsiteY15" fmla="*/ 19074 h 2486296"/>
                <a:gd name="connsiteX16" fmla="*/ 2062782 w 3180422"/>
                <a:gd name="connsiteY16" fmla="*/ 66699 h 2486296"/>
                <a:gd name="connsiteX17" fmla="*/ 2196132 w 3180422"/>
                <a:gd name="connsiteY17" fmla="*/ 109562 h 2486296"/>
                <a:gd name="connsiteX18" fmla="*/ 2300907 w 3180422"/>
                <a:gd name="connsiteY18" fmla="*/ 109562 h 2486296"/>
                <a:gd name="connsiteX19" fmla="*/ 2439020 w 3180422"/>
                <a:gd name="connsiteY19" fmla="*/ 185762 h 2486296"/>
                <a:gd name="connsiteX20" fmla="*/ 2577132 w 3180422"/>
                <a:gd name="connsiteY20" fmla="*/ 200049 h 2486296"/>
                <a:gd name="connsiteX21" fmla="*/ 2677145 w 3180422"/>
                <a:gd name="connsiteY21" fmla="*/ 261962 h 2486296"/>
                <a:gd name="connsiteX22" fmla="*/ 2796207 w 3180422"/>
                <a:gd name="connsiteY22" fmla="*/ 328637 h 2486296"/>
                <a:gd name="connsiteX23" fmla="*/ 3170857 w 3180422"/>
                <a:gd name="connsiteY23" fmla="*/ 392137 h 2486296"/>
                <a:gd name="connsiteX24" fmla="*/ 3058145 w 3180422"/>
                <a:gd name="connsiteY24" fmla="*/ 447699 h 2486296"/>
                <a:gd name="connsiteX25" fmla="*/ 2939082 w 3180422"/>
                <a:gd name="connsiteY25" fmla="*/ 600099 h 2486296"/>
                <a:gd name="connsiteX26" fmla="*/ 2853357 w 3180422"/>
                <a:gd name="connsiteY26" fmla="*/ 714399 h 2486296"/>
                <a:gd name="connsiteX27" fmla="*/ 2943845 w 3180422"/>
                <a:gd name="connsiteY27" fmla="*/ 804887 h 2486296"/>
                <a:gd name="connsiteX28" fmla="*/ 2877170 w 3180422"/>
                <a:gd name="connsiteY28" fmla="*/ 928712 h 2486296"/>
                <a:gd name="connsiteX29" fmla="*/ 2777157 w 3180422"/>
                <a:gd name="connsiteY29" fmla="*/ 938237 h 2486296"/>
                <a:gd name="connsiteX30" fmla="*/ 2658095 w 3180422"/>
                <a:gd name="connsiteY30" fmla="*/ 976337 h 2486296"/>
                <a:gd name="connsiteX31" fmla="*/ 2529507 w 3180422"/>
                <a:gd name="connsiteY31" fmla="*/ 942999 h 2486296"/>
                <a:gd name="connsiteX32" fmla="*/ 2429495 w 3180422"/>
                <a:gd name="connsiteY32" fmla="*/ 957287 h 2486296"/>
                <a:gd name="connsiteX33" fmla="*/ 2319957 w 3180422"/>
                <a:gd name="connsiteY33" fmla="*/ 976337 h 2486296"/>
                <a:gd name="connsiteX34" fmla="*/ 2248520 w 3180422"/>
                <a:gd name="connsiteY34" fmla="*/ 838224 h 2486296"/>
                <a:gd name="connsiteX35" fmla="*/ 2181845 w 3180422"/>
                <a:gd name="connsiteY35" fmla="*/ 728687 h 2486296"/>
                <a:gd name="connsiteX36" fmla="*/ 2143745 w 3180422"/>
                <a:gd name="connsiteY36" fmla="*/ 676299 h 2486296"/>
                <a:gd name="connsiteX37" fmla="*/ 2062782 w 3180422"/>
                <a:gd name="connsiteY37" fmla="*/ 833462 h 2486296"/>
                <a:gd name="connsiteX38" fmla="*/ 1996107 w 3180422"/>
                <a:gd name="connsiteY38" fmla="*/ 1019199 h 2486296"/>
                <a:gd name="connsiteX39" fmla="*/ 2010395 w 3180422"/>
                <a:gd name="connsiteY39" fmla="*/ 1062062 h 2486296"/>
                <a:gd name="connsiteX40" fmla="*/ 2072307 w 3180422"/>
                <a:gd name="connsiteY40" fmla="*/ 1114449 h 2486296"/>
                <a:gd name="connsiteX41" fmla="*/ 2077070 w 3180422"/>
                <a:gd name="connsiteY41" fmla="*/ 1195412 h 2486296"/>
                <a:gd name="connsiteX42" fmla="*/ 2143745 w 3180422"/>
                <a:gd name="connsiteY42" fmla="*/ 1276374 h 2486296"/>
                <a:gd name="connsiteX43" fmla="*/ 2200895 w 3180422"/>
                <a:gd name="connsiteY43" fmla="*/ 1390674 h 2486296"/>
                <a:gd name="connsiteX44" fmla="*/ 2267570 w 3180422"/>
                <a:gd name="connsiteY44" fmla="*/ 1466874 h 2486296"/>
                <a:gd name="connsiteX45" fmla="*/ 2339007 w 3180422"/>
                <a:gd name="connsiteY45" fmla="*/ 1562124 h 2486296"/>
                <a:gd name="connsiteX46" fmla="*/ 2386632 w 3180422"/>
                <a:gd name="connsiteY46" fmla="*/ 1581174 h 2486296"/>
                <a:gd name="connsiteX47" fmla="*/ 2200895 w 3180422"/>
                <a:gd name="connsiteY47" fmla="*/ 1643087 h 2486296"/>
                <a:gd name="connsiteX48" fmla="*/ 2077070 w 3180422"/>
                <a:gd name="connsiteY48" fmla="*/ 1728812 h 2486296"/>
                <a:gd name="connsiteX49" fmla="*/ 1981820 w 3180422"/>
                <a:gd name="connsiteY49" fmla="*/ 1704999 h 2486296"/>
                <a:gd name="connsiteX50" fmla="*/ 1948482 w 3180422"/>
                <a:gd name="connsiteY50" fmla="*/ 1771674 h 2486296"/>
                <a:gd name="connsiteX51" fmla="*/ 1981820 w 3180422"/>
                <a:gd name="connsiteY51" fmla="*/ 1895499 h 2486296"/>
                <a:gd name="connsiteX52" fmla="*/ 1958007 w 3180422"/>
                <a:gd name="connsiteY52" fmla="*/ 1962174 h 2486296"/>
                <a:gd name="connsiteX53" fmla="*/ 1924670 w 3180422"/>
                <a:gd name="connsiteY53" fmla="*/ 2014562 h 2486296"/>
                <a:gd name="connsiteX54" fmla="*/ 1834182 w 3180422"/>
                <a:gd name="connsiteY54" fmla="*/ 2009799 h 2486296"/>
                <a:gd name="connsiteX55" fmla="*/ 1872282 w 3180422"/>
                <a:gd name="connsiteY55" fmla="*/ 2119337 h 2486296"/>
                <a:gd name="connsiteX56" fmla="*/ 1862757 w 3180422"/>
                <a:gd name="connsiteY56" fmla="*/ 2190774 h 2486296"/>
                <a:gd name="connsiteX57" fmla="*/ 1924670 w 3180422"/>
                <a:gd name="connsiteY57" fmla="*/ 2266974 h 2486296"/>
                <a:gd name="connsiteX58" fmla="*/ 1819895 w 3180422"/>
                <a:gd name="connsiteY58" fmla="*/ 2314599 h 2486296"/>
                <a:gd name="connsiteX59" fmla="*/ 1786557 w 3180422"/>
                <a:gd name="connsiteY59" fmla="*/ 2419374 h 2486296"/>
                <a:gd name="connsiteX60" fmla="*/ 1743695 w 3180422"/>
                <a:gd name="connsiteY60" fmla="*/ 2481287 h 2486296"/>
                <a:gd name="connsiteX61" fmla="*/ 1572245 w 3180422"/>
                <a:gd name="connsiteY61" fmla="*/ 2471762 h 2486296"/>
                <a:gd name="connsiteX62" fmla="*/ 1424607 w 3180422"/>
                <a:gd name="connsiteY62" fmla="*/ 2386037 h 2486296"/>
                <a:gd name="connsiteX63" fmla="*/ 1381745 w 3180422"/>
                <a:gd name="connsiteY63" fmla="*/ 2447949 h 2486296"/>
                <a:gd name="connsiteX64" fmla="*/ 1286495 w 3180422"/>
                <a:gd name="connsiteY64" fmla="*/ 2424137 h 2486296"/>
                <a:gd name="connsiteX65" fmla="*/ 1186482 w 3180422"/>
                <a:gd name="connsiteY65" fmla="*/ 2371749 h 2486296"/>
                <a:gd name="connsiteX66" fmla="*/ 1048370 w 3180422"/>
                <a:gd name="connsiteY66" fmla="*/ 2286024 h 2486296"/>
                <a:gd name="connsiteX67" fmla="*/ 862632 w 3180422"/>
                <a:gd name="connsiteY67" fmla="*/ 2271737 h 2486296"/>
                <a:gd name="connsiteX68" fmla="*/ 757857 w 3180422"/>
                <a:gd name="connsiteY68" fmla="*/ 2190774 h 2486296"/>
                <a:gd name="connsiteX69" fmla="*/ 672132 w 3180422"/>
                <a:gd name="connsiteY69" fmla="*/ 2143149 h 2486296"/>
                <a:gd name="connsiteX70" fmla="*/ 495920 w 3180422"/>
                <a:gd name="connsiteY70" fmla="*/ 2162199 h 2486296"/>
                <a:gd name="connsiteX71" fmla="*/ 305420 w 3180422"/>
                <a:gd name="connsiteY71" fmla="*/ 2095524 h 2486296"/>
                <a:gd name="connsiteX72" fmla="*/ 219695 w 3180422"/>
                <a:gd name="connsiteY72" fmla="*/ 1971699 h 2486296"/>
                <a:gd name="connsiteX73" fmla="*/ 138732 w 3180422"/>
                <a:gd name="connsiteY73" fmla="*/ 1971699 h 2486296"/>
                <a:gd name="connsiteX74" fmla="*/ 81582 w 3180422"/>
                <a:gd name="connsiteY74" fmla="*/ 1843112 h 2486296"/>
                <a:gd name="connsiteX75" fmla="*/ 57770 w 3180422"/>
                <a:gd name="connsiteY75" fmla="*/ 1795487 h 2486296"/>
                <a:gd name="connsiteX76" fmla="*/ 119682 w 3180422"/>
                <a:gd name="connsiteY76" fmla="*/ 1743099 h 2486296"/>
                <a:gd name="connsiteX77" fmla="*/ 133970 w 3180422"/>
                <a:gd name="connsiteY77" fmla="*/ 1728812 h 2486296"/>
                <a:gd name="connsiteX78" fmla="*/ 81582 w 3180422"/>
                <a:gd name="connsiteY78" fmla="*/ 1662137 h 2486296"/>
                <a:gd name="connsiteX79" fmla="*/ 29195 w 3180422"/>
                <a:gd name="connsiteY79" fmla="*/ 1614512 h 2486296"/>
                <a:gd name="connsiteX80" fmla="*/ 43482 w 3180422"/>
                <a:gd name="connsiteY80" fmla="*/ 1519262 h 2486296"/>
                <a:gd name="connsiteX81" fmla="*/ 620 w 3180422"/>
                <a:gd name="connsiteY81" fmla="*/ 1366862 h 2486296"/>
                <a:gd name="connsiteX82" fmla="*/ 81582 w 3180422"/>
                <a:gd name="connsiteY82" fmla="*/ 1262087 h 2486296"/>
                <a:gd name="connsiteX83" fmla="*/ 219695 w 3180422"/>
                <a:gd name="connsiteY83" fmla="*/ 1266849 h 2486296"/>
                <a:gd name="connsiteX84" fmla="*/ 253032 w 3180422"/>
                <a:gd name="connsiteY84" fmla="*/ 1266849 h 2486296"/>
                <a:gd name="connsiteX85" fmla="*/ 310182 w 3180422"/>
                <a:gd name="connsiteY85" fmla="*/ 1185887 h 2486296"/>
                <a:gd name="connsiteX86" fmla="*/ 386382 w 3180422"/>
                <a:gd name="connsiteY86" fmla="*/ 1076349 h 2486296"/>
                <a:gd name="connsiteX87" fmla="*/ 357807 w 3180422"/>
                <a:gd name="connsiteY87" fmla="*/ 1014437 h 2486296"/>
                <a:gd name="connsiteX88" fmla="*/ 310182 w 3180422"/>
                <a:gd name="connsiteY88" fmla="*/ 938237 h 2486296"/>
                <a:gd name="connsiteX89" fmla="*/ 314945 w 3180422"/>
                <a:gd name="connsiteY89" fmla="*/ 828699 h 2486296"/>
                <a:gd name="connsiteX90" fmla="*/ 314945 w 3180422"/>
                <a:gd name="connsiteY90" fmla="*/ 762024 h 24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180422" h="2486296">
                  <a:moveTo>
                    <a:pt x="314945" y="762024"/>
                  </a:moveTo>
                  <a:cubicBezTo>
                    <a:pt x="329233" y="757261"/>
                    <a:pt x="367333" y="792187"/>
                    <a:pt x="400670" y="800124"/>
                  </a:cubicBezTo>
                  <a:cubicBezTo>
                    <a:pt x="434007" y="808061"/>
                    <a:pt x="465758" y="826318"/>
                    <a:pt x="514970" y="809649"/>
                  </a:cubicBezTo>
                  <a:cubicBezTo>
                    <a:pt x="564182" y="792980"/>
                    <a:pt x="657845" y="731862"/>
                    <a:pt x="695945" y="700112"/>
                  </a:cubicBezTo>
                  <a:cubicBezTo>
                    <a:pt x="734045" y="668362"/>
                    <a:pt x="710233" y="642961"/>
                    <a:pt x="743570" y="619149"/>
                  </a:cubicBezTo>
                  <a:cubicBezTo>
                    <a:pt x="776907" y="595337"/>
                    <a:pt x="845170" y="587399"/>
                    <a:pt x="895970" y="557237"/>
                  </a:cubicBezTo>
                  <a:cubicBezTo>
                    <a:pt x="946770" y="527075"/>
                    <a:pt x="1000745" y="466749"/>
                    <a:pt x="1048370" y="438174"/>
                  </a:cubicBezTo>
                  <a:cubicBezTo>
                    <a:pt x="1095995" y="409599"/>
                    <a:pt x="1141239" y="404837"/>
                    <a:pt x="1181720" y="385787"/>
                  </a:cubicBezTo>
                  <a:cubicBezTo>
                    <a:pt x="1222201" y="366737"/>
                    <a:pt x="1273001" y="351655"/>
                    <a:pt x="1291257" y="323874"/>
                  </a:cubicBezTo>
                  <a:cubicBezTo>
                    <a:pt x="1309513" y="296093"/>
                    <a:pt x="1271413" y="241324"/>
                    <a:pt x="1291257" y="219099"/>
                  </a:cubicBezTo>
                  <a:cubicBezTo>
                    <a:pt x="1311101" y="196874"/>
                    <a:pt x="1367458" y="203224"/>
                    <a:pt x="1410320" y="190524"/>
                  </a:cubicBezTo>
                  <a:cubicBezTo>
                    <a:pt x="1453183" y="177824"/>
                    <a:pt x="1523826" y="167505"/>
                    <a:pt x="1548432" y="142899"/>
                  </a:cubicBezTo>
                  <a:cubicBezTo>
                    <a:pt x="1573038" y="118293"/>
                    <a:pt x="1538113" y="66700"/>
                    <a:pt x="1557957" y="42887"/>
                  </a:cubicBezTo>
                  <a:cubicBezTo>
                    <a:pt x="1577801" y="19074"/>
                    <a:pt x="1630189" y="-770"/>
                    <a:pt x="1667495" y="24"/>
                  </a:cubicBezTo>
                  <a:cubicBezTo>
                    <a:pt x="1704801" y="818"/>
                    <a:pt x="1739726" y="44474"/>
                    <a:pt x="1781795" y="47649"/>
                  </a:cubicBezTo>
                  <a:cubicBezTo>
                    <a:pt x="1823864" y="50824"/>
                    <a:pt x="1873076" y="15899"/>
                    <a:pt x="1919907" y="19074"/>
                  </a:cubicBezTo>
                  <a:cubicBezTo>
                    <a:pt x="1966738" y="22249"/>
                    <a:pt x="2062782" y="66699"/>
                    <a:pt x="2062782" y="66699"/>
                  </a:cubicBezTo>
                  <a:cubicBezTo>
                    <a:pt x="2108819" y="81780"/>
                    <a:pt x="2156445" y="102418"/>
                    <a:pt x="2196132" y="109562"/>
                  </a:cubicBezTo>
                  <a:cubicBezTo>
                    <a:pt x="2235819" y="116706"/>
                    <a:pt x="2260426" y="96862"/>
                    <a:pt x="2300907" y="109562"/>
                  </a:cubicBezTo>
                  <a:cubicBezTo>
                    <a:pt x="2341388" y="122262"/>
                    <a:pt x="2392983" y="170681"/>
                    <a:pt x="2439020" y="185762"/>
                  </a:cubicBezTo>
                  <a:cubicBezTo>
                    <a:pt x="2485058" y="200843"/>
                    <a:pt x="2537445" y="187349"/>
                    <a:pt x="2577132" y="200049"/>
                  </a:cubicBezTo>
                  <a:cubicBezTo>
                    <a:pt x="2616820" y="212749"/>
                    <a:pt x="2640633" y="240531"/>
                    <a:pt x="2677145" y="261962"/>
                  </a:cubicBezTo>
                  <a:cubicBezTo>
                    <a:pt x="2713657" y="283393"/>
                    <a:pt x="2713922" y="306941"/>
                    <a:pt x="2796207" y="328637"/>
                  </a:cubicBezTo>
                  <a:cubicBezTo>
                    <a:pt x="2878492" y="350333"/>
                    <a:pt x="3127201" y="372293"/>
                    <a:pt x="3170857" y="392137"/>
                  </a:cubicBezTo>
                  <a:cubicBezTo>
                    <a:pt x="3214513" y="411981"/>
                    <a:pt x="3096774" y="413039"/>
                    <a:pt x="3058145" y="447699"/>
                  </a:cubicBezTo>
                  <a:cubicBezTo>
                    <a:pt x="3019516" y="482359"/>
                    <a:pt x="2973213" y="555649"/>
                    <a:pt x="2939082" y="600099"/>
                  </a:cubicBezTo>
                  <a:cubicBezTo>
                    <a:pt x="2904951" y="644549"/>
                    <a:pt x="2852563" y="680268"/>
                    <a:pt x="2853357" y="714399"/>
                  </a:cubicBezTo>
                  <a:cubicBezTo>
                    <a:pt x="2854151" y="748530"/>
                    <a:pt x="2939876" y="769168"/>
                    <a:pt x="2943845" y="804887"/>
                  </a:cubicBezTo>
                  <a:cubicBezTo>
                    <a:pt x="2947814" y="840606"/>
                    <a:pt x="2904951" y="906487"/>
                    <a:pt x="2877170" y="928712"/>
                  </a:cubicBezTo>
                  <a:cubicBezTo>
                    <a:pt x="2849389" y="950937"/>
                    <a:pt x="2813669" y="930300"/>
                    <a:pt x="2777157" y="938237"/>
                  </a:cubicBezTo>
                  <a:cubicBezTo>
                    <a:pt x="2740645" y="946174"/>
                    <a:pt x="2699370" y="975543"/>
                    <a:pt x="2658095" y="976337"/>
                  </a:cubicBezTo>
                  <a:cubicBezTo>
                    <a:pt x="2616820" y="977131"/>
                    <a:pt x="2567607" y="946174"/>
                    <a:pt x="2529507" y="942999"/>
                  </a:cubicBezTo>
                  <a:cubicBezTo>
                    <a:pt x="2491407" y="939824"/>
                    <a:pt x="2464420" y="951731"/>
                    <a:pt x="2429495" y="957287"/>
                  </a:cubicBezTo>
                  <a:cubicBezTo>
                    <a:pt x="2394570" y="962843"/>
                    <a:pt x="2350120" y="996181"/>
                    <a:pt x="2319957" y="976337"/>
                  </a:cubicBezTo>
                  <a:cubicBezTo>
                    <a:pt x="2289795" y="956493"/>
                    <a:pt x="2271539" y="879499"/>
                    <a:pt x="2248520" y="838224"/>
                  </a:cubicBezTo>
                  <a:cubicBezTo>
                    <a:pt x="2225501" y="796949"/>
                    <a:pt x="2199308" y="755675"/>
                    <a:pt x="2181845" y="728687"/>
                  </a:cubicBezTo>
                  <a:cubicBezTo>
                    <a:pt x="2164382" y="701699"/>
                    <a:pt x="2163589" y="658837"/>
                    <a:pt x="2143745" y="676299"/>
                  </a:cubicBezTo>
                  <a:cubicBezTo>
                    <a:pt x="2123901" y="693761"/>
                    <a:pt x="2087388" y="776312"/>
                    <a:pt x="2062782" y="833462"/>
                  </a:cubicBezTo>
                  <a:cubicBezTo>
                    <a:pt x="2038176" y="890612"/>
                    <a:pt x="2004838" y="981099"/>
                    <a:pt x="1996107" y="1019199"/>
                  </a:cubicBezTo>
                  <a:cubicBezTo>
                    <a:pt x="1987376" y="1057299"/>
                    <a:pt x="1997695" y="1046187"/>
                    <a:pt x="2010395" y="1062062"/>
                  </a:cubicBezTo>
                  <a:cubicBezTo>
                    <a:pt x="2023095" y="1077937"/>
                    <a:pt x="2061195" y="1092224"/>
                    <a:pt x="2072307" y="1114449"/>
                  </a:cubicBezTo>
                  <a:cubicBezTo>
                    <a:pt x="2083419" y="1136674"/>
                    <a:pt x="2065164" y="1168425"/>
                    <a:pt x="2077070" y="1195412"/>
                  </a:cubicBezTo>
                  <a:cubicBezTo>
                    <a:pt x="2088976" y="1222399"/>
                    <a:pt x="2123108" y="1243830"/>
                    <a:pt x="2143745" y="1276374"/>
                  </a:cubicBezTo>
                  <a:cubicBezTo>
                    <a:pt x="2164383" y="1308918"/>
                    <a:pt x="2180258" y="1358924"/>
                    <a:pt x="2200895" y="1390674"/>
                  </a:cubicBezTo>
                  <a:cubicBezTo>
                    <a:pt x="2221532" y="1422424"/>
                    <a:pt x="2244551" y="1438299"/>
                    <a:pt x="2267570" y="1466874"/>
                  </a:cubicBezTo>
                  <a:cubicBezTo>
                    <a:pt x="2290589" y="1495449"/>
                    <a:pt x="2319163" y="1543074"/>
                    <a:pt x="2339007" y="1562124"/>
                  </a:cubicBezTo>
                  <a:cubicBezTo>
                    <a:pt x="2358851" y="1581174"/>
                    <a:pt x="2409651" y="1567680"/>
                    <a:pt x="2386632" y="1581174"/>
                  </a:cubicBezTo>
                  <a:cubicBezTo>
                    <a:pt x="2363613" y="1594668"/>
                    <a:pt x="2252489" y="1618481"/>
                    <a:pt x="2200895" y="1643087"/>
                  </a:cubicBezTo>
                  <a:cubicBezTo>
                    <a:pt x="2149301" y="1667693"/>
                    <a:pt x="2113582" y="1718493"/>
                    <a:pt x="2077070" y="1728812"/>
                  </a:cubicBezTo>
                  <a:cubicBezTo>
                    <a:pt x="2040558" y="1739131"/>
                    <a:pt x="2003251" y="1697855"/>
                    <a:pt x="1981820" y="1704999"/>
                  </a:cubicBezTo>
                  <a:cubicBezTo>
                    <a:pt x="1960389" y="1712143"/>
                    <a:pt x="1948482" y="1739924"/>
                    <a:pt x="1948482" y="1771674"/>
                  </a:cubicBezTo>
                  <a:cubicBezTo>
                    <a:pt x="1948482" y="1803424"/>
                    <a:pt x="1980232" y="1863749"/>
                    <a:pt x="1981820" y="1895499"/>
                  </a:cubicBezTo>
                  <a:cubicBezTo>
                    <a:pt x="1983408" y="1927249"/>
                    <a:pt x="1967532" y="1942330"/>
                    <a:pt x="1958007" y="1962174"/>
                  </a:cubicBezTo>
                  <a:cubicBezTo>
                    <a:pt x="1948482" y="1982018"/>
                    <a:pt x="1945308" y="2006625"/>
                    <a:pt x="1924670" y="2014562"/>
                  </a:cubicBezTo>
                  <a:cubicBezTo>
                    <a:pt x="1904033" y="2022500"/>
                    <a:pt x="1842913" y="1992337"/>
                    <a:pt x="1834182" y="2009799"/>
                  </a:cubicBezTo>
                  <a:cubicBezTo>
                    <a:pt x="1825451" y="2027261"/>
                    <a:pt x="1867520" y="2089175"/>
                    <a:pt x="1872282" y="2119337"/>
                  </a:cubicBezTo>
                  <a:cubicBezTo>
                    <a:pt x="1877045" y="2149500"/>
                    <a:pt x="1854026" y="2166168"/>
                    <a:pt x="1862757" y="2190774"/>
                  </a:cubicBezTo>
                  <a:cubicBezTo>
                    <a:pt x="1871488" y="2215380"/>
                    <a:pt x="1931814" y="2246337"/>
                    <a:pt x="1924670" y="2266974"/>
                  </a:cubicBezTo>
                  <a:cubicBezTo>
                    <a:pt x="1917526" y="2287611"/>
                    <a:pt x="1842914" y="2289199"/>
                    <a:pt x="1819895" y="2314599"/>
                  </a:cubicBezTo>
                  <a:cubicBezTo>
                    <a:pt x="1796876" y="2339999"/>
                    <a:pt x="1799257" y="2391593"/>
                    <a:pt x="1786557" y="2419374"/>
                  </a:cubicBezTo>
                  <a:cubicBezTo>
                    <a:pt x="1773857" y="2447155"/>
                    <a:pt x="1779414" y="2472556"/>
                    <a:pt x="1743695" y="2481287"/>
                  </a:cubicBezTo>
                  <a:cubicBezTo>
                    <a:pt x="1707976" y="2490018"/>
                    <a:pt x="1625426" y="2487637"/>
                    <a:pt x="1572245" y="2471762"/>
                  </a:cubicBezTo>
                  <a:cubicBezTo>
                    <a:pt x="1519064" y="2455887"/>
                    <a:pt x="1456357" y="2390006"/>
                    <a:pt x="1424607" y="2386037"/>
                  </a:cubicBezTo>
                  <a:cubicBezTo>
                    <a:pt x="1392857" y="2382068"/>
                    <a:pt x="1404764" y="2441599"/>
                    <a:pt x="1381745" y="2447949"/>
                  </a:cubicBezTo>
                  <a:cubicBezTo>
                    <a:pt x="1358726" y="2454299"/>
                    <a:pt x="1319039" y="2436837"/>
                    <a:pt x="1286495" y="2424137"/>
                  </a:cubicBezTo>
                  <a:cubicBezTo>
                    <a:pt x="1253951" y="2411437"/>
                    <a:pt x="1226169" y="2394768"/>
                    <a:pt x="1186482" y="2371749"/>
                  </a:cubicBezTo>
                  <a:cubicBezTo>
                    <a:pt x="1146795" y="2348730"/>
                    <a:pt x="1102345" y="2302693"/>
                    <a:pt x="1048370" y="2286024"/>
                  </a:cubicBezTo>
                  <a:cubicBezTo>
                    <a:pt x="994395" y="2269355"/>
                    <a:pt x="911051" y="2287612"/>
                    <a:pt x="862632" y="2271737"/>
                  </a:cubicBezTo>
                  <a:cubicBezTo>
                    <a:pt x="814213" y="2255862"/>
                    <a:pt x="789607" y="2212205"/>
                    <a:pt x="757857" y="2190774"/>
                  </a:cubicBezTo>
                  <a:cubicBezTo>
                    <a:pt x="726107" y="2169343"/>
                    <a:pt x="715788" y="2147911"/>
                    <a:pt x="672132" y="2143149"/>
                  </a:cubicBezTo>
                  <a:cubicBezTo>
                    <a:pt x="628476" y="2138387"/>
                    <a:pt x="557039" y="2170137"/>
                    <a:pt x="495920" y="2162199"/>
                  </a:cubicBezTo>
                  <a:cubicBezTo>
                    <a:pt x="434801" y="2154262"/>
                    <a:pt x="351457" y="2127274"/>
                    <a:pt x="305420" y="2095524"/>
                  </a:cubicBezTo>
                  <a:cubicBezTo>
                    <a:pt x="259383" y="2063774"/>
                    <a:pt x="247476" y="1992337"/>
                    <a:pt x="219695" y="1971699"/>
                  </a:cubicBezTo>
                  <a:cubicBezTo>
                    <a:pt x="191914" y="1951062"/>
                    <a:pt x="161751" y="1993130"/>
                    <a:pt x="138732" y="1971699"/>
                  </a:cubicBezTo>
                  <a:cubicBezTo>
                    <a:pt x="115713" y="1950268"/>
                    <a:pt x="95076" y="1872481"/>
                    <a:pt x="81582" y="1843112"/>
                  </a:cubicBezTo>
                  <a:cubicBezTo>
                    <a:pt x="68088" y="1813743"/>
                    <a:pt x="51420" y="1812156"/>
                    <a:pt x="57770" y="1795487"/>
                  </a:cubicBezTo>
                  <a:cubicBezTo>
                    <a:pt x="64120" y="1778818"/>
                    <a:pt x="106982" y="1754211"/>
                    <a:pt x="119682" y="1743099"/>
                  </a:cubicBezTo>
                  <a:cubicBezTo>
                    <a:pt x="132382" y="1731987"/>
                    <a:pt x="140320" y="1742306"/>
                    <a:pt x="133970" y="1728812"/>
                  </a:cubicBezTo>
                  <a:cubicBezTo>
                    <a:pt x="127620" y="1715318"/>
                    <a:pt x="99044" y="1681187"/>
                    <a:pt x="81582" y="1662137"/>
                  </a:cubicBezTo>
                  <a:cubicBezTo>
                    <a:pt x="64120" y="1643087"/>
                    <a:pt x="35545" y="1638324"/>
                    <a:pt x="29195" y="1614512"/>
                  </a:cubicBezTo>
                  <a:cubicBezTo>
                    <a:pt x="22845" y="1590700"/>
                    <a:pt x="48244" y="1560537"/>
                    <a:pt x="43482" y="1519262"/>
                  </a:cubicBezTo>
                  <a:cubicBezTo>
                    <a:pt x="38720" y="1477987"/>
                    <a:pt x="-5730" y="1409724"/>
                    <a:pt x="620" y="1366862"/>
                  </a:cubicBezTo>
                  <a:cubicBezTo>
                    <a:pt x="6970" y="1324000"/>
                    <a:pt x="45070" y="1278756"/>
                    <a:pt x="81582" y="1262087"/>
                  </a:cubicBezTo>
                  <a:cubicBezTo>
                    <a:pt x="118094" y="1245418"/>
                    <a:pt x="191120" y="1266055"/>
                    <a:pt x="219695" y="1266849"/>
                  </a:cubicBezTo>
                  <a:cubicBezTo>
                    <a:pt x="248270" y="1267643"/>
                    <a:pt x="237951" y="1280343"/>
                    <a:pt x="253032" y="1266849"/>
                  </a:cubicBezTo>
                  <a:cubicBezTo>
                    <a:pt x="268113" y="1253355"/>
                    <a:pt x="310182" y="1185887"/>
                    <a:pt x="310182" y="1185887"/>
                  </a:cubicBezTo>
                  <a:cubicBezTo>
                    <a:pt x="332407" y="1154137"/>
                    <a:pt x="378444" y="1104924"/>
                    <a:pt x="386382" y="1076349"/>
                  </a:cubicBezTo>
                  <a:cubicBezTo>
                    <a:pt x="394320" y="1047774"/>
                    <a:pt x="370507" y="1037456"/>
                    <a:pt x="357807" y="1014437"/>
                  </a:cubicBezTo>
                  <a:cubicBezTo>
                    <a:pt x="345107" y="991418"/>
                    <a:pt x="317326" y="969193"/>
                    <a:pt x="310182" y="938237"/>
                  </a:cubicBezTo>
                  <a:cubicBezTo>
                    <a:pt x="303038" y="907281"/>
                    <a:pt x="317326" y="860449"/>
                    <a:pt x="314945" y="828699"/>
                  </a:cubicBezTo>
                  <a:cubicBezTo>
                    <a:pt x="312564" y="796949"/>
                    <a:pt x="300657" y="766787"/>
                    <a:pt x="314945" y="7620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50307" y="4253546"/>
              <a:ext cx="5413454" cy="1075239"/>
            </a:xfrm>
            <a:custGeom>
              <a:avLst/>
              <a:gdLst>
                <a:gd name="connsiteX0" fmla="*/ 0 w 6105525"/>
                <a:gd name="connsiteY0" fmla="*/ 47625 h 1609725"/>
                <a:gd name="connsiteX1" fmla="*/ 323850 w 6105525"/>
                <a:gd name="connsiteY1" fmla="*/ 85725 h 1609725"/>
                <a:gd name="connsiteX2" fmla="*/ 590550 w 6105525"/>
                <a:gd name="connsiteY2" fmla="*/ 0 h 1609725"/>
                <a:gd name="connsiteX3" fmla="*/ 790575 w 6105525"/>
                <a:gd name="connsiteY3" fmla="*/ 85725 h 1609725"/>
                <a:gd name="connsiteX4" fmla="*/ 1085850 w 6105525"/>
                <a:gd name="connsiteY4" fmla="*/ 38100 h 1609725"/>
                <a:gd name="connsiteX5" fmla="*/ 1228725 w 6105525"/>
                <a:gd name="connsiteY5" fmla="*/ 19050 h 1609725"/>
                <a:gd name="connsiteX6" fmla="*/ 1314450 w 6105525"/>
                <a:gd name="connsiteY6" fmla="*/ 142875 h 1609725"/>
                <a:gd name="connsiteX7" fmla="*/ 1428750 w 6105525"/>
                <a:gd name="connsiteY7" fmla="*/ 190500 h 1609725"/>
                <a:gd name="connsiteX8" fmla="*/ 1466850 w 6105525"/>
                <a:gd name="connsiteY8" fmla="*/ 361950 h 1609725"/>
                <a:gd name="connsiteX9" fmla="*/ 1562100 w 6105525"/>
                <a:gd name="connsiteY9" fmla="*/ 542925 h 1609725"/>
                <a:gd name="connsiteX10" fmla="*/ 1704975 w 6105525"/>
                <a:gd name="connsiteY10" fmla="*/ 762000 h 1609725"/>
                <a:gd name="connsiteX11" fmla="*/ 2000250 w 6105525"/>
                <a:gd name="connsiteY11" fmla="*/ 866775 h 1609725"/>
                <a:gd name="connsiteX12" fmla="*/ 2181225 w 6105525"/>
                <a:gd name="connsiteY12" fmla="*/ 933450 h 1609725"/>
                <a:gd name="connsiteX13" fmla="*/ 2466975 w 6105525"/>
                <a:gd name="connsiteY13" fmla="*/ 923925 h 1609725"/>
                <a:gd name="connsiteX14" fmla="*/ 2800350 w 6105525"/>
                <a:gd name="connsiteY14" fmla="*/ 857250 h 1609725"/>
                <a:gd name="connsiteX15" fmla="*/ 2924175 w 6105525"/>
                <a:gd name="connsiteY15" fmla="*/ 733425 h 1609725"/>
                <a:gd name="connsiteX16" fmla="*/ 3286125 w 6105525"/>
                <a:gd name="connsiteY16" fmla="*/ 733425 h 1609725"/>
                <a:gd name="connsiteX17" fmla="*/ 3600450 w 6105525"/>
                <a:gd name="connsiteY17" fmla="*/ 609600 h 1609725"/>
                <a:gd name="connsiteX18" fmla="*/ 3695700 w 6105525"/>
                <a:gd name="connsiteY18" fmla="*/ 600075 h 1609725"/>
                <a:gd name="connsiteX19" fmla="*/ 3781425 w 6105525"/>
                <a:gd name="connsiteY19" fmla="*/ 733425 h 1609725"/>
                <a:gd name="connsiteX20" fmla="*/ 3848100 w 6105525"/>
                <a:gd name="connsiteY20" fmla="*/ 800100 h 1609725"/>
                <a:gd name="connsiteX21" fmla="*/ 4048125 w 6105525"/>
                <a:gd name="connsiteY21" fmla="*/ 933450 h 1609725"/>
                <a:gd name="connsiteX22" fmla="*/ 4581525 w 6105525"/>
                <a:gd name="connsiteY22" fmla="*/ 1152525 h 1609725"/>
                <a:gd name="connsiteX23" fmla="*/ 5105400 w 6105525"/>
                <a:gd name="connsiteY23" fmla="*/ 1333500 h 1609725"/>
                <a:gd name="connsiteX24" fmla="*/ 5800725 w 6105525"/>
                <a:gd name="connsiteY24" fmla="*/ 1552575 h 1609725"/>
                <a:gd name="connsiteX25" fmla="*/ 6105525 w 6105525"/>
                <a:gd name="connsiteY25" fmla="*/ 1609725 h 1609725"/>
                <a:gd name="connsiteX0" fmla="*/ 0 w 5800725"/>
                <a:gd name="connsiteY0" fmla="*/ 47625 h 1552575"/>
                <a:gd name="connsiteX1" fmla="*/ 323850 w 5800725"/>
                <a:gd name="connsiteY1" fmla="*/ 85725 h 1552575"/>
                <a:gd name="connsiteX2" fmla="*/ 590550 w 5800725"/>
                <a:gd name="connsiteY2" fmla="*/ 0 h 1552575"/>
                <a:gd name="connsiteX3" fmla="*/ 790575 w 5800725"/>
                <a:gd name="connsiteY3" fmla="*/ 85725 h 1552575"/>
                <a:gd name="connsiteX4" fmla="*/ 1085850 w 5800725"/>
                <a:gd name="connsiteY4" fmla="*/ 38100 h 1552575"/>
                <a:gd name="connsiteX5" fmla="*/ 1228725 w 5800725"/>
                <a:gd name="connsiteY5" fmla="*/ 19050 h 1552575"/>
                <a:gd name="connsiteX6" fmla="*/ 1314450 w 5800725"/>
                <a:gd name="connsiteY6" fmla="*/ 142875 h 1552575"/>
                <a:gd name="connsiteX7" fmla="*/ 1428750 w 5800725"/>
                <a:gd name="connsiteY7" fmla="*/ 190500 h 1552575"/>
                <a:gd name="connsiteX8" fmla="*/ 1466850 w 5800725"/>
                <a:gd name="connsiteY8" fmla="*/ 361950 h 1552575"/>
                <a:gd name="connsiteX9" fmla="*/ 1562100 w 5800725"/>
                <a:gd name="connsiteY9" fmla="*/ 542925 h 1552575"/>
                <a:gd name="connsiteX10" fmla="*/ 1704975 w 5800725"/>
                <a:gd name="connsiteY10" fmla="*/ 762000 h 1552575"/>
                <a:gd name="connsiteX11" fmla="*/ 2000250 w 5800725"/>
                <a:gd name="connsiteY11" fmla="*/ 866775 h 1552575"/>
                <a:gd name="connsiteX12" fmla="*/ 2181225 w 5800725"/>
                <a:gd name="connsiteY12" fmla="*/ 933450 h 1552575"/>
                <a:gd name="connsiteX13" fmla="*/ 2466975 w 5800725"/>
                <a:gd name="connsiteY13" fmla="*/ 923925 h 1552575"/>
                <a:gd name="connsiteX14" fmla="*/ 2800350 w 5800725"/>
                <a:gd name="connsiteY14" fmla="*/ 857250 h 1552575"/>
                <a:gd name="connsiteX15" fmla="*/ 2924175 w 5800725"/>
                <a:gd name="connsiteY15" fmla="*/ 733425 h 1552575"/>
                <a:gd name="connsiteX16" fmla="*/ 3286125 w 5800725"/>
                <a:gd name="connsiteY16" fmla="*/ 733425 h 1552575"/>
                <a:gd name="connsiteX17" fmla="*/ 3600450 w 5800725"/>
                <a:gd name="connsiteY17" fmla="*/ 609600 h 1552575"/>
                <a:gd name="connsiteX18" fmla="*/ 3695700 w 5800725"/>
                <a:gd name="connsiteY18" fmla="*/ 600075 h 1552575"/>
                <a:gd name="connsiteX19" fmla="*/ 3781425 w 5800725"/>
                <a:gd name="connsiteY19" fmla="*/ 733425 h 1552575"/>
                <a:gd name="connsiteX20" fmla="*/ 3848100 w 5800725"/>
                <a:gd name="connsiteY20" fmla="*/ 800100 h 1552575"/>
                <a:gd name="connsiteX21" fmla="*/ 4048125 w 5800725"/>
                <a:gd name="connsiteY21" fmla="*/ 933450 h 1552575"/>
                <a:gd name="connsiteX22" fmla="*/ 4581525 w 5800725"/>
                <a:gd name="connsiteY22" fmla="*/ 1152525 h 1552575"/>
                <a:gd name="connsiteX23" fmla="*/ 5105400 w 5800725"/>
                <a:gd name="connsiteY23" fmla="*/ 1333500 h 1552575"/>
                <a:gd name="connsiteX24" fmla="*/ 5800725 w 5800725"/>
                <a:gd name="connsiteY24" fmla="*/ 1552575 h 1552575"/>
                <a:gd name="connsiteX0" fmla="*/ 0 w 5105400"/>
                <a:gd name="connsiteY0" fmla="*/ 47625 h 1333500"/>
                <a:gd name="connsiteX1" fmla="*/ 323850 w 5105400"/>
                <a:gd name="connsiteY1" fmla="*/ 85725 h 1333500"/>
                <a:gd name="connsiteX2" fmla="*/ 590550 w 5105400"/>
                <a:gd name="connsiteY2" fmla="*/ 0 h 1333500"/>
                <a:gd name="connsiteX3" fmla="*/ 790575 w 5105400"/>
                <a:gd name="connsiteY3" fmla="*/ 85725 h 1333500"/>
                <a:gd name="connsiteX4" fmla="*/ 1085850 w 5105400"/>
                <a:gd name="connsiteY4" fmla="*/ 38100 h 1333500"/>
                <a:gd name="connsiteX5" fmla="*/ 1228725 w 5105400"/>
                <a:gd name="connsiteY5" fmla="*/ 19050 h 1333500"/>
                <a:gd name="connsiteX6" fmla="*/ 1314450 w 5105400"/>
                <a:gd name="connsiteY6" fmla="*/ 142875 h 1333500"/>
                <a:gd name="connsiteX7" fmla="*/ 1428750 w 5105400"/>
                <a:gd name="connsiteY7" fmla="*/ 190500 h 1333500"/>
                <a:gd name="connsiteX8" fmla="*/ 1466850 w 5105400"/>
                <a:gd name="connsiteY8" fmla="*/ 361950 h 1333500"/>
                <a:gd name="connsiteX9" fmla="*/ 1562100 w 5105400"/>
                <a:gd name="connsiteY9" fmla="*/ 542925 h 1333500"/>
                <a:gd name="connsiteX10" fmla="*/ 1704975 w 5105400"/>
                <a:gd name="connsiteY10" fmla="*/ 762000 h 1333500"/>
                <a:gd name="connsiteX11" fmla="*/ 2000250 w 5105400"/>
                <a:gd name="connsiteY11" fmla="*/ 866775 h 1333500"/>
                <a:gd name="connsiteX12" fmla="*/ 2181225 w 5105400"/>
                <a:gd name="connsiteY12" fmla="*/ 933450 h 1333500"/>
                <a:gd name="connsiteX13" fmla="*/ 2466975 w 5105400"/>
                <a:gd name="connsiteY13" fmla="*/ 923925 h 1333500"/>
                <a:gd name="connsiteX14" fmla="*/ 2800350 w 5105400"/>
                <a:gd name="connsiteY14" fmla="*/ 857250 h 1333500"/>
                <a:gd name="connsiteX15" fmla="*/ 2924175 w 5105400"/>
                <a:gd name="connsiteY15" fmla="*/ 733425 h 1333500"/>
                <a:gd name="connsiteX16" fmla="*/ 3286125 w 5105400"/>
                <a:gd name="connsiteY16" fmla="*/ 733425 h 1333500"/>
                <a:gd name="connsiteX17" fmla="*/ 3600450 w 5105400"/>
                <a:gd name="connsiteY17" fmla="*/ 609600 h 1333500"/>
                <a:gd name="connsiteX18" fmla="*/ 3695700 w 5105400"/>
                <a:gd name="connsiteY18" fmla="*/ 600075 h 1333500"/>
                <a:gd name="connsiteX19" fmla="*/ 3781425 w 5105400"/>
                <a:gd name="connsiteY19" fmla="*/ 733425 h 1333500"/>
                <a:gd name="connsiteX20" fmla="*/ 3848100 w 5105400"/>
                <a:gd name="connsiteY20" fmla="*/ 800100 h 1333500"/>
                <a:gd name="connsiteX21" fmla="*/ 4048125 w 5105400"/>
                <a:gd name="connsiteY21" fmla="*/ 933450 h 1333500"/>
                <a:gd name="connsiteX22" fmla="*/ 4581525 w 5105400"/>
                <a:gd name="connsiteY22" fmla="*/ 1152525 h 1333500"/>
                <a:gd name="connsiteX23" fmla="*/ 5105400 w 5105400"/>
                <a:gd name="connsiteY23" fmla="*/ 1333500 h 1333500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1085850 w 5412762"/>
                <a:gd name="connsiteY4" fmla="*/ 38100 h 1433392"/>
                <a:gd name="connsiteX5" fmla="*/ 1228725 w 5412762"/>
                <a:gd name="connsiteY5" fmla="*/ 19050 h 1433392"/>
                <a:gd name="connsiteX6" fmla="*/ 1314450 w 5412762"/>
                <a:gd name="connsiteY6" fmla="*/ 142875 h 1433392"/>
                <a:gd name="connsiteX7" fmla="*/ 1428750 w 5412762"/>
                <a:gd name="connsiteY7" fmla="*/ 190500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12762" h="1433392">
                  <a:moveTo>
                    <a:pt x="0" y="47625"/>
                  </a:moveTo>
                  <a:cubicBezTo>
                    <a:pt x="112712" y="70644"/>
                    <a:pt x="225425" y="93663"/>
                    <a:pt x="323850" y="85725"/>
                  </a:cubicBezTo>
                  <a:cubicBezTo>
                    <a:pt x="422275" y="77788"/>
                    <a:pt x="512763" y="0"/>
                    <a:pt x="590550" y="0"/>
                  </a:cubicBezTo>
                  <a:cubicBezTo>
                    <a:pt x="668337" y="0"/>
                    <a:pt x="708025" y="79375"/>
                    <a:pt x="790575" y="85725"/>
                  </a:cubicBezTo>
                  <a:cubicBezTo>
                    <a:pt x="873125" y="92075"/>
                    <a:pt x="1012825" y="49212"/>
                    <a:pt x="1085850" y="38100"/>
                  </a:cubicBezTo>
                  <a:cubicBezTo>
                    <a:pt x="1158875" y="26988"/>
                    <a:pt x="1190625" y="1588"/>
                    <a:pt x="1228725" y="19050"/>
                  </a:cubicBezTo>
                  <a:cubicBezTo>
                    <a:pt x="1266825" y="36512"/>
                    <a:pt x="1281113" y="114300"/>
                    <a:pt x="1314450" y="142875"/>
                  </a:cubicBezTo>
                  <a:cubicBezTo>
                    <a:pt x="1347788" y="171450"/>
                    <a:pt x="1403350" y="153988"/>
                    <a:pt x="1428750" y="190500"/>
                  </a:cubicBezTo>
                  <a:cubicBezTo>
                    <a:pt x="1454150" y="227012"/>
                    <a:pt x="1444625" y="303213"/>
                    <a:pt x="1466850" y="361950"/>
                  </a:cubicBezTo>
                  <a:cubicBezTo>
                    <a:pt x="1489075" y="420687"/>
                    <a:pt x="1522413" y="476250"/>
                    <a:pt x="1562100" y="542925"/>
                  </a:cubicBezTo>
                  <a:cubicBezTo>
                    <a:pt x="1601787" y="609600"/>
                    <a:pt x="1631950" y="708025"/>
                    <a:pt x="1704975" y="762000"/>
                  </a:cubicBezTo>
                  <a:cubicBezTo>
                    <a:pt x="1778000" y="815975"/>
                    <a:pt x="2000250" y="866775"/>
                    <a:pt x="2000250" y="866775"/>
                  </a:cubicBezTo>
                  <a:cubicBezTo>
                    <a:pt x="2079625" y="895350"/>
                    <a:pt x="2103438" y="923925"/>
                    <a:pt x="2181225" y="933450"/>
                  </a:cubicBezTo>
                  <a:cubicBezTo>
                    <a:pt x="2259012" y="942975"/>
                    <a:pt x="2363788" y="936625"/>
                    <a:pt x="2466975" y="923925"/>
                  </a:cubicBezTo>
                  <a:cubicBezTo>
                    <a:pt x="2570162" y="911225"/>
                    <a:pt x="2724150" y="889000"/>
                    <a:pt x="2800350" y="857250"/>
                  </a:cubicBezTo>
                  <a:cubicBezTo>
                    <a:pt x="2876550" y="825500"/>
                    <a:pt x="2843213" y="754062"/>
                    <a:pt x="2924175" y="733425"/>
                  </a:cubicBezTo>
                  <a:cubicBezTo>
                    <a:pt x="3005137" y="712788"/>
                    <a:pt x="3173413" y="754062"/>
                    <a:pt x="3286125" y="733425"/>
                  </a:cubicBezTo>
                  <a:cubicBezTo>
                    <a:pt x="3398837" y="712788"/>
                    <a:pt x="3532188" y="631825"/>
                    <a:pt x="3600450" y="609600"/>
                  </a:cubicBezTo>
                  <a:cubicBezTo>
                    <a:pt x="3668712" y="587375"/>
                    <a:pt x="3665538" y="579438"/>
                    <a:pt x="3695700" y="600075"/>
                  </a:cubicBezTo>
                  <a:cubicBezTo>
                    <a:pt x="3725862" y="620712"/>
                    <a:pt x="3756025" y="700088"/>
                    <a:pt x="3781425" y="733425"/>
                  </a:cubicBezTo>
                  <a:cubicBezTo>
                    <a:pt x="3806825" y="766762"/>
                    <a:pt x="3803650" y="766763"/>
                    <a:pt x="3848100" y="800100"/>
                  </a:cubicBezTo>
                  <a:cubicBezTo>
                    <a:pt x="3892550" y="833437"/>
                    <a:pt x="3925888" y="874713"/>
                    <a:pt x="4048125" y="933450"/>
                  </a:cubicBezTo>
                  <a:cubicBezTo>
                    <a:pt x="4170363" y="992188"/>
                    <a:pt x="4354086" y="1069201"/>
                    <a:pt x="4581525" y="1152525"/>
                  </a:cubicBezTo>
                  <a:cubicBezTo>
                    <a:pt x="4808964" y="1235849"/>
                    <a:pt x="5209562" y="1366717"/>
                    <a:pt x="5412762" y="1433392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536484" y="3610397"/>
              <a:ext cx="1715005" cy="1286298"/>
            </a:xfrm>
            <a:custGeom>
              <a:avLst/>
              <a:gdLst>
                <a:gd name="connsiteX0" fmla="*/ 0 w 1714500"/>
                <a:gd name="connsiteY0" fmla="*/ 1714500 h 1714500"/>
                <a:gd name="connsiteX1" fmla="*/ 323850 w 1714500"/>
                <a:gd name="connsiteY1" fmla="*/ 1419225 h 1714500"/>
                <a:gd name="connsiteX2" fmla="*/ 1009650 w 1714500"/>
                <a:gd name="connsiteY2" fmla="*/ 1085850 h 1714500"/>
                <a:gd name="connsiteX3" fmla="*/ 1438275 w 1714500"/>
                <a:gd name="connsiteY3" fmla="*/ 885825 h 1714500"/>
                <a:gd name="connsiteX4" fmla="*/ 1714500 w 1714500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1714500">
                  <a:moveTo>
                    <a:pt x="0" y="1714500"/>
                  </a:moveTo>
                  <a:cubicBezTo>
                    <a:pt x="77787" y="1619250"/>
                    <a:pt x="155575" y="1524000"/>
                    <a:pt x="323850" y="1419225"/>
                  </a:cubicBezTo>
                  <a:cubicBezTo>
                    <a:pt x="492125" y="1314450"/>
                    <a:pt x="823913" y="1174750"/>
                    <a:pt x="1009650" y="1085850"/>
                  </a:cubicBezTo>
                  <a:cubicBezTo>
                    <a:pt x="1195387" y="996950"/>
                    <a:pt x="1320800" y="1066800"/>
                    <a:pt x="1438275" y="885825"/>
                  </a:cubicBezTo>
                  <a:cubicBezTo>
                    <a:pt x="1555750" y="704850"/>
                    <a:pt x="1635125" y="352425"/>
                    <a:pt x="1714500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526542" y="3736700"/>
              <a:ext cx="429165" cy="1209851"/>
            </a:xfrm>
            <a:custGeom>
              <a:avLst/>
              <a:gdLst>
                <a:gd name="connsiteX0" fmla="*/ 390525 w 447675"/>
                <a:gd name="connsiteY0" fmla="*/ 2257425 h 2257425"/>
                <a:gd name="connsiteX1" fmla="*/ 342900 w 447675"/>
                <a:gd name="connsiteY1" fmla="*/ 1885950 h 2257425"/>
                <a:gd name="connsiteX2" fmla="*/ 390525 w 447675"/>
                <a:gd name="connsiteY2" fmla="*/ 571500 h 2257425"/>
                <a:gd name="connsiteX3" fmla="*/ 0 w 447675"/>
                <a:gd name="connsiteY3" fmla="*/ 0 h 2257425"/>
                <a:gd name="connsiteX0" fmla="*/ 390525 w 459067"/>
                <a:gd name="connsiteY0" fmla="*/ 2257425 h 2257425"/>
                <a:gd name="connsiteX1" fmla="*/ 342900 w 459067"/>
                <a:gd name="connsiteY1" fmla="*/ 1885950 h 2257425"/>
                <a:gd name="connsiteX2" fmla="*/ 390525 w 459067"/>
                <a:gd name="connsiteY2" fmla="*/ 571500 h 2257425"/>
                <a:gd name="connsiteX3" fmla="*/ 393979 w 459067"/>
                <a:gd name="connsiteY3" fmla="*/ 1068088 h 2257425"/>
                <a:gd name="connsiteX4" fmla="*/ 0 w 459067"/>
                <a:gd name="connsiteY4" fmla="*/ 0 h 2257425"/>
                <a:gd name="connsiteX0" fmla="*/ 390525 w 459066"/>
                <a:gd name="connsiteY0" fmla="*/ 1822235 h 1822235"/>
                <a:gd name="connsiteX1" fmla="*/ 342900 w 459066"/>
                <a:gd name="connsiteY1" fmla="*/ 1450760 h 1822235"/>
                <a:gd name="connsiteX2" fmla="*/ 390525 w 459066"/>
                <a:gd name="connsiteY2" fmla="*/ 136310 h 1822235"/>
                <a:gd name="connsiteX3" fmla="*/ 393979 w 459066"/>
                <a:gd name="connsiteY3" fmla="*/ 632898 h 1822235"/>
                <a:gd name="connsiteX4" fmla="*/ 0 w 459066"/>
                <a:gd name="connsiteY4" fmla="*/ 207728 h 1822235"/>
                <a:gd name="connsiteX0" fmla="*/ 390525 w 435826"/>
                <a:gd name="connsiteY0" fmla="*/ 1822235 h 1822235"/>
                <a:gd name="connsiteX1" fmla="*/ 342900 w 435826"/>
                <a:gd name="connsiteY1" fmla="*/ 1450760 h 1822235"/>
                <a:gd name="connsiteX2" fmla="*/ 390525 w 435826"/>
                <a:gd name="connsiteY2" fmla="*/ 136310 h 1822235"/>
                <a:gd name="connsiteX3" fmla="*/ 393979 w 435826"/>
                <a:gd name="connsiteY3" fmla="*/ 632898 h 1822235"/>
                <a:gd name="connsiteX4" fmla="*/ 139440 w 435826"/>
                <a:gd name="connsiteY4" fmla="*/ 452180 h 1822235"/>
                <a:gd name="connsiteX5" fmla="*/ 0 w 435826"/>
                <a:gd name="connsiteY5" fmla="*/ 207728 h 1822235"/>
                <a:gd name="connsiteX0" fmla="*/ 390525 w 417328"/>
                <a:gd name="connsiteY0" fmla="*/ 1930990 h 1930990"/>
                <a:gd name="connsiteX1" fmla="*/ 342900 w 417328"/>
                <a:gd name="connsiteY1" fmla="*/ 1559515 h 1930990"/>
                <a:gd name="connsiteX2" fmla="*/ 390525 w 417328"/>
                <a:gd name="connsiteY2" fmla="*/ 245065 h 1930990"/>
                <a:gd name="connsiteX3" fmla="*/ 393979 w 417328"/>
                <a:gd name="connsiteY3" fmla="*/ 741653 h 1930990"/>
                <a:gd name="connsiteX4" fmla="*/ 250434 w 417328"/>
                <a:gd name="connsiteY4" fmla="*/ 30120 h 1930990"/>
                <a:gd name="connsiteX5" fmla="*/ 139440 w 417328"/>
                <a:gd name="connsiteY5" fmla="*/ 560935 h 1930990"/>
                <a:gd name="connsiteX6" fmla="*/ 0 w 417328"/>
                <a:gd name="connsiteY6" fmla="*/ 316483 h 1930990"/>
                <a:gd name="connsiteX0" fmla="*/ 390525 w 435826"/>
                <a:gd name="connsiteY0" fmla="*/ 1822235 h 1822235"/>
                <a:gd name="connsiteX1" fmla="*/ 342900 w 435826"/>
                <a:gd name="connsiteY1" fmla="*/ 1450760 h 1822235"/>
                <a:gd name="connsiteX2" fmla="*/ 390525 w 435826"/>
                <a:gd name="connsiteY2" fmla="*/ 136310 h 1822235"/>
                <a:gd name="connsiteX3" fmla="*/ 393979 w 435826"/>
                <a:gd name="connsiteY3" fmla="*/ 632898 h 1822235"/>
                <a:gd name="connsiteX4" fmla="*/ 139440 w 435826"/>
                <a:gd name="connsiteY4" fmla="*/ 452180 h 1822235"/>
                <a:gd name="connsiteX5" fmla="*/ 0 w 435826"/>
                <a:gd name="connsiteY5" fmla="*/ 207728 h 1822235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139440 w 427889"/>
                <a:gd name="connsiteY3" fmla="*/ 244452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139440 w 427889"/>
                <a:gd name="connsiteY3" fmla="*/ 244452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282284 w 427889"/>
                <a:gd name="connsiteY3" fmla="*/ 172990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282284 w 427889"/>
                <a:gd name="connsiteY3" fmla="*/ 172990 h 1614507"/>
                <a:gd name="connsiteX4" fmla="*/ 0 w 427889"/>
                <a:gd name="connsiteY4" fmla="*/ 0 h 161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889" h="1614507">
                  <a:moveTo>
                    <a:pt x="390525" y="1614507"/>
                  </a:moveTo>
                  <a:cubicBezTo>
                    <a:pt x="366712" y="1569263"/>
                    <a:pt x="342324" y="1441255"/>
                    <a:pt x="342900" y="1243032"/>
                  </a:cubicBezTo>
                  <a:cubicBezTo>
                    <a:pt x="343476" y="1044809"/>
                    <a:pt x="427889" y="591600"/>
                    <a:pt x="393979" y="425170"/>
                  </a:cubicBezTo>
                  <a:cubicBezTo>
                    <a:pt x="293382" y="244779"/>
                    <a:pt x="347947" y="243852"/>
                    <a:pt x="282284" y="172990"/>
                  </a:cubicBezTo>
                  <a:cubicBezTo>
                    <a:pt x="208761" y="86689"/>
                    <a:pt x="58964" y="64559"/>
                    <a:pt x="0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374097" y="4411425"/>
              <a:ext cx="515330" cy="127965"/>
            </a:xfrm>
            <a:custGeom>
              <a:avLst/>
              <a:gdLst>
                <a:gd name="connsiteX0" fmla="*/ 504825 w 504825"/>
                <a:gd name="connsiteY0" fmla="*/ 352425 h 352425"/>
                <a:gd name="connsiteX1" fmla="*/ 333375 w 504825"/>
                <a:gd name="connsiteY1" fmla="*/ 152400 h 352425"/>
                <a:gd name="connsiteX2" fmla="*/ 0 w 50482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52425">
                  <a:moveTo>
                    <a:pt x="504825" y="352425"/>
                  </a:moveTo>
                  <a:cubicBezTo>
                    <a:pt x="461168" y="281781"/>
                    <a:pt x="417512" y="211137"/>
                    <a:pt x="333375" y="152400"/>
                  </a:cubicBezTo>
                  <a:cubicBezTo>
                    <a:pt x="249238" y="93663"/>
                    <a:pt x="124619" y="46831"/>
                    <a:pt x="0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213367" y="3632001"/>
              <a:ext cx="285006" cy="99713"/>
            </a:xfrm>
            <a:custGeom>
              <a:avLst/>
              <a:gdLst>
                <a:gd name="connsiteX0" fmla="*/ 285750 w 285750"/>
                <a:gd name="connsiteY0" fmla="*/ 133350 h 133350"/>
                <a:gd name="connsiteX1" fmla="*/ 0 w 285750"/>
                <a:gd name="connsiteY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133350">
                  <a:moveTo>
                    <a:pt x="285750" y="133350"/>
                  </a:moveTo>
                  <a:lnTo>
                    <a:pt x="0" y="0"/>
                  </a:ln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260586" y="3959393"/>
              <a:ext cx="1009119" cy="344009"/>
            </a:xfrm>
            <a:custGeom>
              <a:avLst/>
              <a:gdLst>
                <a:gd name="connsiteX0" fmla="*/ 0 w 1247775"/>
                <a:gd name="connsiteY0" fmla="*/ 936625 h 936625"/>
                <a:gd name="connsiteX1" fmla="*/ 285750 w 1247775"/>
                <a:gd name="connsiteY1" fmla="*/ 546100 h 936625"/>
                <a:gd name="connsiteX2" fmla="*/ 447675 w 1247775"/>
                <a:gd name="connsiteY2" fmla="*/ 517525 h 936625"/>
                <a:gd name="connsiteX3" fmla="*/ 952500 w 1247775"/>
                <a:gd name="connsiteY3" fmla="*/ 60325 h 936625"/>
                <a:gd name="connsiteX4" fmla="*/ 1247775 w 1247775"/>
                <a:gd name="connsiteY4" fmla="*/ 155575 h 936625"/>
                <a:gd name="connsiteX0" fmla="*/ 0 w 1104867"/>
                <a:gd name="connsiteY0" fmla="*/ 958847 h 1035029"/>
                <a:gd name="connsiteX1" fmla="*/ 285750 w 1104867"/>
                <a:gd name="connsiteY1" fmla="*/ 568322 h 1035029"/>
                <a:gd name="connsiteX2" fmla="*/ 447675 w 1104867"/>
                <a:gd name="connsiteY2" fmla="*/ 539747 h 1035029"/>
                <a:gd name="connsiteX3" fmla="*/ 952500 w 1104867"/>
                <a:gd name="connsiteY3" fmla="*/ 82547 h 1035029"/>
                <a:gd name="connsiteX4" fmla="*/ 1104867 w 1104867"/>
                <a:gd name="connsiteY4" fmla="*/ 1035029 h 1035029"/>
                <a:gd name="connsiteX0" fmla="*/ 0 w 1104867"/>
                <a:gd name="connsiteY0" fmla="*/ 460375 h 536557"/>
                <a:gd name="connsiteX1" fmla="*/ 285750 w 1104867"/>
                <a:gd name="connsiteY1" fmla="*/ 69850 h 536557"/>
                <a:gd name="connsiteX2" fmla="*/ 447675 w 1104867"/>
                <a:gd name="connsiteY2" fmla="*/ 41275 h 536557"/>
                <a:gd name="connsiteX3" fmla="*/ 738154 w 1104867"/>
                <a:gd name="connsiteY3" fmla="*/ 155555 h 536557"/>
                <a:gd name="connsiteX4" fmla="*/ 1104867 w 1104867"/>
                <a:gd name="connsiteY4" fmla="*/ 536557 h 536557"/>
                <a:gd name="connsiteX0" fmla="*/ 0 w 1104867"/>
                <a:gd name="connsiteY0" fmla="*/ 460375 h 460375"/>
                <a:gd name="connsiteX1" fmla="*/ 285750 w 1104867"/>
                <a:gd name="connsiteY1" fmla="*/ 69850 h 460375"/>
                <a:gd name="connsiteX2" fmla="*/ 447675 w 1104867"/>
                <a:gd name="connsiteY2" fmla="*/ 41275 h 460375"/>
                <a:gd name="connsiteX3" fmla="*/ 738154 w 1104867"/>
                <a:gd name="connsiteY3" fmla="*/ 155555 h 460375"/>
                <a:gd name="connsiteX4" fmla="*/ 1104867 w 1104867"/>
                <a:gd name="connsiteY4" fmla="*/ 393657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867" h="460375">
                  <a:moveTo>
                    <a:pt x="0" y="460375"/>
                  </a:moveTo>
                  <a:cubicBezTo>
                    <a:pt x="105569" y="300037"/>
                    <a:pt x="211138" y="139700"/>
                    <a:pt x="285750" y="69850"/>
                  </a:cubicBezTo>
                  <a:cubicBezTo>
                    <a:pt x="360363" y="0"/>
                    <a:pt x="372274" y="26991"/>
                    <a:pt x="447675" y="41275"/>
                  </a:cubicBezTo>
                  <a:cubicBezTo>
                    <a:pt x="523076" y="55559"/>
                    <a:pt x="628622" y="96825"/>
                    <a:pt x="738154" y="155555"/>
                  </a:cubicBezTo>
                  <a:cubicBezTo>
                    <a:pt x="847686" y="214285"/>
                    <a:pt x="1023904" y="315869"/>
                    <a:pt x="1104867" y="393657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573760" y="3858017"/>
              <a:ext cx="152445" cy="114671"/>
            </a:xfrm>
            <a:custGeom>
              <a:avLst/>
              <a:gdLst>
                <a:gd name="connsiteX0" fmla="*/ 0 w 152400"/>
                <a:gd name="connsiteY0" fmla="*/ 152400 h 152400"/>
                <a:gd name="connsiteX1" fmla="*/ 152400 w 152400"/>
                <a:gd name="connsiteY1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52400">
                  <a:moveTo>
                    <a:pt x="0" y="152400"/>
                  </a:moveTo>
                  <a:lnTo>
                    <a:pt x="152400" y="0"/>
                  </a:ln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698037" y="4946552"/>
              <a:ext cx="647891" cy="142922"/>
            </a:xfrm>
            <a:custGeom>
              <a:avLst/>
              <a:gdLst>
                <a:gd name="connsiteX0" fmla="*/ 647700 w 647700"/>
                <a:gd name="connsiteY0" fmla="*/ 0 h 190500"/>
                <a:gd name="connsiteX1" fmla="*/ 304800 w 647700"/>
                <a:gd name="connsiteY1" fmla="*/ 47625 h 190500"/>
                <a:gd name="connsiteX2" fmla="*/ 0 w 6477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190500">
                  <a:moveTo>
                    <a:pt x="647700" y="0"/>
                  </a:moveTo>
                  <a:cubicBezTo>
                    <a:pt x="530225" y="7937"/>
                    <a:pt x="412750" y="15875"/>
                    <a:pt x="304800" y="47625"/>
                  </a:cubicBezTo>
                  <a:cubicBezTo>
                    <a:pt x="196850" y="79375"/>
                    <a:pt x="0" y="190500"/>
                    <a:pt x="0" y="19050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461107" y="5182539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1302011" y="2960600"/>
              <a:ext cx="1570846" cy="4836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>
                  <a:ln w="0"/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Пермский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>
                  <a:ln w="0"/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Край</a:t>
              </a:r>
            </a:p>
          </p:txBody>
        </p:sp>
        <p:sp>
          <p:nvSpPr>
            <p:cNvPr id="21" name="Прямоугольник 20"/>
            <p:cNvSpPr>
              <a:spLocks noChangeArrowheads="1"/>
            </p:cNvSpPr>
            <p:nvPr/>
          </p:nvSpPr>
          <p:spPr bwMode="auto">
            <a:xfrm>
              <a:off x="4137156" y="2182838"/>
              <a:ext cx="2571680" cy="4836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>
                  <a:ln w="0"/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Ханты-мансийский автономный округ - Югра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032788" y="1913613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496" name="Прямоугольник 51"/>
            <p:cNvSpPr>
              <a:spLocks noChangeArrowheads="1"/>
            </p:cNvSpPr>
            <p:nvPr/>
          </p:nvSpPr>
          <p:spPr bwMode="auto">
            <a:xfrm>
              <a:off x="6533194" y="2678080"/>
              <a:ext cx="1214588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Сургут</a:t>
              </a:r>
            </a:p>
          </p:txBody>
        </p:sp>
        <p:sp>
          <p:nvSpPr>
            <p:cNvPr id="19497" name="Прямоугольник 52"/>
            <p:cNvSpPr>
              <a:spLocks noChangeArrowheads="1"/>
            </p:cNvSpPr>
            <p:nvPr/>
          </p:nvSpPr>
          <p:spPr bwMode="auto">
            <a:xfrm>
              <a:off x="717086" y="4914975"/>
              <a:ext cx="1715005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Екатеринбург</a:t>
              </a:r>
            </a:p>
          </p:txBody>
        </p:sp>
        <p:sp>
          <p:nvSpPr>
            <p:cNvPr id="19498" name="Прямоугольник 53"/>
            <p:cNvSpPr>
              <a:spLocks noChangeArrowheads="1"/>
            </p:cNvSpPr>
            <p:nvPr/>
          </p:nvSpPr>
          <p:spPr bwMode="auto">
            <a:xfrm>
              <a:off x="2642533" y="3575497"/>
              <a:ext cx="1572503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Серов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460262" y="3681858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4175267" y="3573836"/>
              <a:ext cx="142503" cy="108022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01" name="Прямоугольник 27"/>
            <p:cNvSpPr>
              <a:spLocks noChangeArrowheads="1"/>
            </p:cNvSpPr>
            <p:nvPr/>
          </p:nvSpPr>
          <p:spPr bwMode="auto">
            <a:xfrm>
              <a:off x="2934167" y="3816471"/>
              <a:ext cx="1570846" cy="48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200" i="1">
                  <a:solidFill>
                    <a:srgbClr val="7F7F7F"/>
                  </a:solidFill>
                  <a:latin typeface="Calibri" pitchFamily="34" charset="0"/>
                  <a:ea typeface="Open Sans"/>
                  <a:cs typeface="Times New Roman" pitchFamily="18" charset="0"/>
                </a:rPr>
                <a:t>Свердловская</a:t>
              </a:r>
            </a:p>
            <a:p>
              <a:r>
                <a:rPr lang="ru-RU" altLang="ru-RU" sz="1200" i="1">
                  <a:solidFill>
                    <a:srgbClr val="7F7F7F"/>
                  </a:solidFill>
                  <a:latin typeface="Calibri" pitchFamily="34" charset="0"/>
                  <a:ea typeface="Open Sans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2460262" y="3681858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03" name="Прямоугольник 58"/>
            <p:cNvSpPr>
              <a:spLocks noChangeArrowheads="1"/>
            </p:cNvSpPr>
            <p:nvPr/>
          </p:nvSpPr>
          <p:spPr bwMode="auto">
            <a:xfrm>
              <a:off x="7714642" y="1574589"/>
              <a:ext cx="1214589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Коротчаево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74955" y="2844268"/>
              <a:ext cx="513673" cy="129627"/>
            </a:xfrm>
            <a:custGeom>
              <a:avLst/>
              <a:gdLst>
                <a:gd name="connsiteX0" fmla="*/ 504825 w 504825"/>
                <a:gd name="connsiteY0" fmla="*/ 352425 h 352425"/>
                <a:gd name="connsiteX1" fmla="*/ 333375 w 504825"/>
                <a:gd name="connsiteY1" fmla="*/ 152400 h 352425"/>
                <a:gd name="connsiteX2" fmla="*/ 0 w 50482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52425">
                  <a:moveTo>
                    <a:pt x="504825" y="352425"/>
                  </a:moveTo>
                  <a:cubicBezTo>
                    <a:pt x="461168" y="281781"/>
                    <a:pt x="417512" y="211137"/>
                    <a:pt x="333375" y="152400"/>
                  </a:cubicBezTo>
                  <a:cubicBezTo>
                    <a:pt x="249238" y="93663"/>
                    <a:pt x="124619" y="46831"/>
                    <a:pt x="0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812406" y="2925701"/>
              <a:ext cx="144159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06" name="Прямоугольник 62"/>
            <p:cNvSpPr>
              <a:spLocks noChangeArrowheads="1"/>
            </p:cNvSpPr>
            <p:nvPr/>
          </p:nvSpPr>
          <p:spPr bwMode="auto">
            <a:xfrm>
              <a:off x="3096554" y="2051550"/>
              <a:ext cx="1077057" cy="28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200">
                  <a:latin typeface="Calibri" pitchFamily="34" charset="0"/>
                  <a:ea typeface="Open Sans"/>
                  <a:cs typeface="Times New Roman" pitchFamily="18" charset="0"/>
                </a:rPr>
                <a:t>Приобье</a:t>
              </a:r>
            </a:p>
          </p:txBody>
        </p:sp>
        <p:sp>
          <p:nvSpPr>
            <p:cNvPr id="34" name="Прямоугольник 33"/>
            <p:cNvSpPr>
              <a:spLocks noChangeArrowheads="1"/>
            </p:cNvSpPr>
            <p:nvPr/>
          </p:nvSpPr>
          <p:spPr bwMode="auto">
            <a:xfrm>
              <a:off x="4889439" y="4238589"/>
              <a:ext cx="1570846" cy="28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>
                  <a:ln w="0"/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Тюменская область</a:t>
              </a:r>
            </a:p>
          </p:txBody>
        </p:sp>
        <p:sp>
          <p:nvSpPr>
            <p:cNvPr id="35" name="Прямоугольник 34"/>
            <p:cNvSpPr>
              <a:spLocks noChangeArrowheads="1"/>
            </p:cNvSpPr>
            <p:nvPr/>
          </p:nvSpPr>
          <p:spPr bwMode="auto">
            <a:xfrm>
              <a:off x="6483483" y="1315335"/>
              <a:ext cx="2356269" cy="4836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dirty="0">
                  <a:ln w="0"/>
                  <a:solidFill>
                    <a:schemeClr val="bg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Ямало-ненецкий автономный округ</a:t>
              </a:r>
            </a:p>
          </p:txBody>
        </p:sp>
        <p:sp>
          <p:nvSpPr>
            <p:cNvPr id="19509" name="Прямоугольник 66"/>
            <p:cNvSpPr>
              <a:spLocks noChangeArrowheads="1"/>
            </p:cNvSpPr>
            <p:nvPr/>
          </p:nvSpPr>
          <p:spPr bwMode="auto">
            <a:xfrm>
              <a:off x="3741130" y="3354467"/>
              <a:ext cx="1227845" cy="29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200">
                  <a:latin typeface="Calibri" pitchFamily="34" charset="0"/>
                  <a:ea typeface="Open Sans"/>
                  <a:cs typeface="Times New Roman" pitchFamily="18" charset="0"/>
                </a:rPr>
                <a:t>Устье-Аха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782556" y="4688959"/>
              <a:ext cx="213754" cy="161203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454456" y="3560541"/>
              <a:ext cx="271750" cy="711286"/>
            </a:xfrm>
            <a:custGeom>
              <a:avLst/>
              <a:gdLst>
                <a:gd name="connsiteX0" fmla="*/ 25400 w 273050"/>
                <a:gd name="connsiteY0" fmla="*/ 0 h 947737"/>
                <a:gd name="connsiteX1" fmla="*/ 34925 w 273050"/>
                <a:gd name="connsiteY1" fmla="*/ 228600 h 947737"/>
                <a:gd name="connsiteX2" fmla="*/ 234950 w 273050"/>
                <a:gd name="connsiteY2" fmla="*/ 361950 h 947737"/>
                <a:gd name="connsiteX3" fmla="*/ 263525 w 273050"/>
                <a:gd name="connsiteY3" fmla="*/ 476250 h 947737"/>
                <a:gd name="connsiteX4" fmla="*/ 244475 w 273050"/>
                <a:gd name="connsiteY4" fmla="*/ 590550 h 947737"/>
                <a:gd name="connsiteX5" fmla="*/ 215900 w 273050"/>
                <a:gd name="connsiteY5" fmla="*/ 895350 h 947737"/>
                <a:gd name="connsiteX6" fmla="*/ 225425 w 273050"/>
                <a:gd name="connsiteY6" fmla="*/ 904875 h 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947737">
                  <a:moveTo>
                    <a:pt x="25400" y="0"/>
                  </a:moveTo>
                  <a:cubicBezTo>
                    <a:pt x="12700" y="84137"/>
                    <a:pt x="0" y="168275"/>
                    <a:pt x="34925" y="228600"/>
                  </a:cubicBezTo>
                  <a:cubicBezTo>
                    <a:pt x="69850" y="288925"/>
                    <a:pt x="196850" y="320675"/>
                    <a:pt x="234950" y="361950"/>
                  </a:cubicBezTo>
                  <a:cubicBezTo>
                    <a:pt x="273050" y="403225"/>
                    <a:pt x="261937" y="438150"/>
                    <a:pt x="263525" y="476250"/>
                  </a:cubicBezTo>
                  <a:cubicBezTo>
                    <a:pt x="265113" y="514350"/>
                    <a:pt x="252412" y="520700"/>
                    <a:pt x="244475" y="590550"/>
                  </a:cubicBezTo>
                  <a:cubicBezTo>
                    <a:pt x="236538" y="660400"/>
                    <a:pt x="219075" y="842963"/>
                    <a:pt x="215900" y="895350"/>
                  </a:cubicBezTo>
                  <a:cubicBezTo>
                    <a:pt x="212725" y="947737"/>
                    <a:pt x="219075" y="926306"/>
                    <a:pt x="225425" y="904875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388175" y="3510684"/>
              <a:ext cx="144160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229102" y="2260948"/>
              <a:ext cx="2637961" cy="2687266"/>
            </a:xfrm>
            <a:custGeom>
              <a:avLst/>
              <a:gdLst>
                <a:gd name="connsiteX0" fmla="*/ 12700 w 2638425"/>
                <a:gd name="connsiteY0" fmla="*/ 2743200 h 3582988"/>
                <a:gd name="connsiteX1" fmla="*/ 31750 w 2638425"/>
                <a:gd name="connsiteY1" fmla="*/ 3086100 h 3582988"/>
                <a:gd name="connsiteX2" fmla="*/ 203200 w 2638425"/>
                <a:gd name="connsiteY2" fmla="*/ 3162300 h 3582988"/>
                <a:gd name="connsiteX3" fmla="*/ 422275 w 2638425"/>
                <a:gd name="connsiteY3" fmla="*/ 3095625 h 3582988"/>
                <a:gd name="connsiteX4" fmla="*/ 688975 w 2638425"/>
                <a:gd name="connsiteY4" fmla="*/ 3248025 h 3582988"/>
                <a:gd name="connsiteX5" fmla="*/ 898525 w 2638425"/>
                <a:gd name="connsiteY5" fmla="*/ 3400425 h 3582988"/>
                <a:gd name="connsiteX6" fmla="*/ 917575 w 2638425"/>
                <a:gd name="connsiteY6" fmla="*/ 3524250 h 3582988"/>
                <a:gd name="connsiteX7" fmla="*/ 1022350 w 2638425"/>
                <a:gd name="connsiteY7" fmla="*/ 3581400 h 3582988"/>
                <a:gd name="connsiteX8" fmla="*/ 1260475 w 2638425"/>
                <a:gd name="connsiteY8" fmla="*/ 3514725 h 3582988"/>
                <a:gd name="connsiteX9" fmla="*/ 1117600 w 2638425"/>
                <a:gd name="connsiteY9" fmla="*/ 3295650 h 3582988"/>
                <a:gd name="connsiteX10" fmla="*/ 1174750 w 2638425"/>
                <a:gd name="connsiteY10" fmla="*/ 3133725 h 3582988"/>
                <a:gd name="connsiteX11" fmla="*/ 1136650 w 2638425"/>
                <a:gd name="connsiteY11" fmla="*/ 2952750 h 3582988"/>
                <a:gd name="connsiteX12" fmla="*/ 1089025 w 2638425"/>
                <a:gd name="connsiteY12" fmla="*/ 2828925 h 3582988"/>
                <a:gd name="connsiteX13" fmla="*/ 1041400 w 2638425"/>
                <a:gd name="connsiteY13" fmla="*/ 2609850 h 3582988"/>
                <a:gd name="connsiteX14" fmla="*/ 1203325 w 2638425"/>
                <a:gd name="connsiteY14" fmla="*/ 2428875 h 3582988"/>
                <a:gd name="connsiteX15" fmla="*/ 1336675 w 2638425"/>
                <a:gd name="connsiteY15" fmla="*/ 2324100 h 3582988"/>
                <a:gd name="connsiteX16" fmla="*/ 1260475 w 2638425"/>
                <a:gd name="connsiteY16" fmla="*/ 2019300 h 3582988"/>
                <a:gd name="connsiteX17" fmla="*/ 1336675 w 2638425"/>
                <a:gd name="connsiteY17" fmla="*/ 1790700 h 3582988"/>
                <a:gd name="connsiteX18" fmla="*/ 1298575 w 2638425"/>
                <a:gd name="connsiteY18" fmla="*/ 1628775 h 3582988"/>
                <a:gd name="connsiteX19" fmla="*/ 1250950 w 2638425"/>
                <a:gd name="connsiteY19" fmla="*/ 1333500 h 3582988"/>
                <a:gd name="connsiteX20" fmla="*/ 1584325 w 2638425"/>
                <a:gd name="connsiteY20" fmla="*/ 1162050 h 3582988"/>
                <a:gd name="connsiteX21" fmla="*/ 1889125 w 2638425"/>
                <a:gd name="connsiteY21" fmla="*/ 952500 h 3582988"/>
                <a:gd name="connsiteX22" fmla="*/ 2222500 w 2638425"/>
                <a:gd name="connsiteY22" fmla="*/ 723900 h 3582988"/>
                <a:gd name="connsiteX23" fmla="*/ 2451100 w 2638425"/>
                <a:gd name="connsiteY23" fmla="*/ 523875 h 3582988"/>
                <a:gd name="connsiteX24" fmla="*/ 2613025 w 2638425"/>
                <a:gd name="connsiteY24" fmla="*/ 276225 h 3582988"/>
                <a:gd name="connsiteX25" fmla="*/ 2603500 w 2638425"/>
                <a:gd name="connsiteY25" fmla="*/ 0 h 35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38425" h="3582988">
                  <a:moveTo>
                    <a:pt x="12700" y="2743200"/>
                  </a:moveTo>
                  <a:cubicBezTo>
                    <a:pt x="6350" y="2879725"/>
                    <a:pt x="0" y="3016250"/>
                    <a:pt x="31750" y="3086100"/>
                  </a:cubicBezTo>
                  <a:cubicBezTo>
                    <a:pt x="63500" y="3155950"/>
                    <a:pt x="138113" y="3160713"/>
                    <a:pt x="203200" y="3162300"/>
                  </a:cubicBezTo>
                  <a:cubicBezTo>
                    <a:pt x="268287" y="3163887"/>
                    <a:pt x="341313" y="3081338"/>
                    <a:pt x="422275" y="3095625"/>
                  </a:cubicBezTo>
                  <a:cubicBezTo>
                    <a:pt x="503238" y="3109913"/>
                    <a:pt x="609600" y="3197225"/>
                    <a:pt x="688975" y="3248025"/>
                  </a:cubicBezTo>
                  <a:cubicBezTo>
                    <a:pt x="768350" y="3298825"/>
                    <a:pt x="860425" y="3354388"/>
                    <a:pt x="898525" y="3400425"/>
                  </a:cubicBezTo>
                  <a:cubicBezTo>
                    <a:pt x="936625" y="3446462"/>
                    <a:pt x="896938" y="3494088"/>
                    <a:pt x="917575" y="3524250"/>
                  </a:cubicBezTo>
                  <a:cubicBezTo>
                    <a:pt x="938212" y="3554412"/>
                    <a:pt x="965200" y="3582988"/>
                    <a:pt x="1022350" y="3581400"/>
                  </a:cubicBezTo>
                  <a:cubicBezTo>
                    <a:pt x="1079500" y="3579813"/>
                    <a:pt x="1244600" y="3562350"/>
                    <a:pt x="1260475" y="3514725"/>
                  </a:cubicBezTo>
                  <a:cubicBezTo>
                    <a:pt x="1276350" y="3467100"/>
                    <a:pt x="1131888" y="3359150"/>
                    <a:pt x="1117600" y="3295650"/>
                  </a:cubicBezTo>
                  <a:cubicBezTo>
                    <a:pt x="1103313" y="3232150"/>
                    <a:pt x="1171575" y="3190875"/>
                    <a:pt x="1174750" y="3133725"/>
                  </a:cubicBezTo>
                  <a:cubicBezTo>
                    <a:pt x="1177925" y="3076575"/>
                    <a:pt x="1150937" y="3003550"/>
                    <a:pt x="1136650" y="2952750"/>
                  </a:cubicBezTo>
                  <a:cubicBezTo>
                    <a:pt x="1122363" y="2901950"/>
                    <a:pt x="1104900" y="2886075"/>
                    <a:pt x="1089025" y="2828925"/>
                  </a:cubicBezTo>
                  <a:cubicBezTo>
                    <a:pt x="1073150" y="2771775"/>
                    <a:pt x="1022350" y="2676525"/>
                    <a:pt x="1041400" y="2609850"/>
                  </a:cubicBezTo>
                  <a:cubicBezTo>
                    <a:pt x="1060450" y="2543175"/>
                    <a:pt x="1154113" y="2476500"/>
                    <a:pt x="1203325" y="2428875"/>
                  </a:cubicBezTo>
                  <a:cubicBezTo>
                    <a:pt x="1252538" y="2381250"/>
                    <a:pt x="1327150" y="2392362"/>
                    <a:pt x="1336675" y="2324100"/>
                  </a:cubicBezTo>
                  <a:cubicBezTo>
                    <a:pt x="1346200" y="2255838"/>
                    <a:pt x="1260475" y="2108200"/>
                    <a:pt x="1260475" y="2019300"/>
                  </a:cubicBezTo>
                  <a:cubicBezTo>
                    <a:pt x="1260475" y="1930400"/>
                    <a:pt x="1330325" y="1855787"/>
                    <a:pt x="1336675" y="1790700"/>
                  </a:cubicBezTo>
                  <a:cubicBezTo>
                    <a:pt x="1343025" y="1725613"/>
                    <a:pt x="1312863" y="1704975"/>
                    <a:pt x="1298575" y="1628775"/>
                  </a:cubicBezTo>
                  <a:cubicBezTo>
                    <a:pt x="1284288" y="1552575"/>
                    <a:pt x="1203325" y="1411288"/>
                    <a:pt x="1250950" y="1333500"/>
                  </a:cubicBezTo>
                  <a:cubicBezTo>
                    <a:pt x="1298575" y="1255712"/>
                    <a:pt x="1477963" y="1225550"/>
                    <a:pt x="1584325" y="1162050"/>
                  </a:cubicBezTo>
                  <a:cubicBezTo>
                    <a:pt x="1690687" y="1098550"/>
                    <a:pt x="1889125" y="952500"/>
                    <a:pt x="1889125" y="952500"/>
                  </a:cubicBezTo>
                  <a:cubicBezTo>
                    <a:pt x="1995488" y="879475"/>
                    <a:pt x="2128838" y="795337"/>
                    <a:pt x="2222500" y="723900"/>
                  </a:cubicBezTo>
                  <a:cubicBezTo>
                    <a:pt x="2316162" y="652463"/>
                    <a:pt x="2386013" y="598488"/>
                    <a:pt x="2451100" y="523875"/>
                  </a:cubicBezTo>
                  <a:cubicBezTo>
                    <a:pt x="2516188" y="449263"/>
                    <a:pt x="2587625" y="363537"/>
                    <a:pt x="2613025" y="276225"/>
                  </a:cubicBezTo>
                  <a:cubicBezTo>
                    <a:pt x="2638425" y="188913"/>
                    <a:pt x="2620962" y="94456"/>
                    <a:pt x="2603500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460262" y="3681858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2389010" y="4860134"/>
              <a:ext cx="213755" cy="16286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221652" y="3474123"/>
              <a:ext cx="96107" cy="157878"/>
            </a:xfrm>
            <a:custGeom>
              <a:avLst/>
              <a:gdLst>
                <a:gd name="connsiteX0" fmla="*/ 0 w 95250"/>
                <a:gd name="connsiteY0" fmla="*/ 209550 h 209550"/>
                <a:gd name="connsiteX1" fmla="*/ 95250 w 95250"/>
                <a:gd name="connsiteY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09550">
                  <a:moveTo>
                    <a:pt x="0" y="209550"/>
                  </a:moveTo>
                  <a:lnTo>
                    <a:pt x="95250" y="0"/>
                  </a:ln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519914" y="3058652"/>
              <a:ext cx="96107" cy="157878"/>
            </a:xfrm>
            <a:custGeom>
              <a:avLst/>
              <a:gdLst>
                <a:gd name="connsiteX0" fmla="*/ 0 w 95250"/>
                <a:gd name="connsiteY0" fmla="*/ 209550 h 209550"/>
                <a:gd name="connsiteX1" fmla="*/ 95250 w 95250"/>
                <a:gd name="connsiteY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09550">
                  <a:moveTo>
                    <a:pt x="0" y="209550"/>
                  </a:moveTo>
                  <a:lnTo>
                    <a:pt x="95250" y="0"/>
                  </a:ln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4137156" y="2024960"/>
              <a:ext cx="3942028" cy="2663999"/>
            </a:xfrm>
            <a:custGeom>
              <a:avLst/>
              <a:gdLst>
                <a:gd name="connsiteX0" fmla="*/ 0 w 4089400"/>
                <a:gd name="connsiteY0" fmla="*/ 4476750 h 4476750"/>
                <a:gd name="connsiteX1" fmla="*/ 1647825 w 4089400"/>
                <a:gd name="connsiteY1" fmla="*/ 3095625 h 4476750"/>
                <a:gd name="connsiteX2" fmla="*/ 3152775 w 4089400"/>
                <a:gd name="connsiteY2" fmla="*/ 2105025 h 4476750"/>
                <a:gd name="connsiteX3" fmla="*/ 3943350 w 4089400"/>
                <a:gd name="connsiteY3" fmla="*/ 923925 h 4476750"/>
                <a:gd name="connsiteX4" fmla="*/ 4029075 w 4089400"/>
                <a:gd name="connsiteY4" fmla="*/ 0 h 4476750"/>
                <a:gd name="connsiteX0" fmla="*/ 0 w 3943350"/>
                <a:gd name="connsiteY0" fmla="*/ 3552825 h 3552825"/>
                <a:gd name="connsiteX1" fmla="*/ 1647825 w 3943350"/>
                <a:gd name="connsiteY1" fmla="*/ 2171700 h 3552825"/>
                <a:gd name="connsiteX2" fmla="*/ 3152775 w 3943350"/>
                <a:gd name="connsiteY2" fmla="*/ 1181100 h 3552825"/>
                <a:gd name="connsiteX3" fmla="*/ 3943350 w 3943350"/>
                <a:gd name="connsiteY3" fmla="*/ 0 h 3552825"/>
                <a:gd name="connsiteX0" fmla="*/ 0 w 3800442"/>
                <a:gd name="connsiteY0" fmla="*/ 3267097 h 3267097"/>
                <a:gd name="connsiteX1" fmla="*/ 1647825 w 3800442"/>
                <a:gd name="connsiteY1" fmla="*/ 1885972 h 3267097"/>
                <a:gd name="connsiteX2" fmla="*/ 3152775 w 3800442"/>
                <a:gd name="connsiteY2" fmla="*/ 895372 h 3267097"/>
                <a:gd name="connsiteX3" fmla="*/ 3800442 w 3800442"/>
                <a:gd name="connsiteY3" fmla="*/ 0 h 3267097"/>
                <a:gd name="connsiteX0" fmla="*/ 0 w 3943286"/>
                <a:gd name="connsiteY0" fmla="*/ 3552873 h 3552873"/>
                <a:gd name="connsiteX1" fmla="*/ 1647825 w 3943286"/>
                <a:gd name="connsiteY1" fmla="*/ 2171748 h 3552873"/>
                <a:gd name="connsiteX2" fmla="*/ 3152775 w 3943286"/>
                <a:gd name="connsiteY2" fmla="*/ 1181148 h 3552873"/>
                <a:gd name="connsiteX3" fmla="*/ 3943286 w 3943286"/>
                <a:gd name="connsiteY3" fmla="*/ 0 h 355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286" h="3552873">
                  <a:moveTo>
                    <a:pt x="0" y="3552873"/>
                  </a:moveTo>
                  <a:cubicBezTo>
                    <a:pt x="561181" y="3059954"/>
                    <a:pt x="1122363" y="2567036"/>
                    <a:pt x="1647825" y="2171748"/>
                  </a:cubicBezTo>
                  <a:cubicBezTo>
                    <a:pt x="2173288" y="1776461"/>
                    <a:pt x="2770198" y="1543106"/>
                    <a:pt x="3152775" y="1181148"/>
                  </a:cubicBezTo>
                  <a:cubicBezTo>
                    <a:pt x="3535352" y="819190"/>
                    <a:pt x="3797236" y="350837"/>
                    <a:pt x="3943286" y="0"/>
                  </a:cubicBez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cs typeface="Times New Roman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7174456" y="2879168"/>
              <a:ext cx="144160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69218" y="4637441"/>
              <a:ext cx="144160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70632" y="4062430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22" name="Прямоугольник 79"/>
            <p:cNvSpPr>
              <a:spLocks noChangeArrowheads="1"/>
            </p:cNvSpPr>
            <p:nvPr/>
          </p:nvSpPr>
          <p:spPr bwMode="auto">
            <a:xfrm>
              <a:off x="4067562" y="3924493"/>
              <a:ext cx="1214588" cy="28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200">
                  <a:latin typeface="Calibri" pitchFamily="34" charset="0"/>
                  <a:ea typeface="Open Sans"/>
                  <a:cs typeface="Times New Roman" pitchFamily="18" charset="0"/>
                </a:rPr>
                <a:t>Тобольск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3746102" y="2234357"/>
              <a:ext cx="142503" cy="108022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1161165" y="4238589"/>
              <a:ext cx="215411" cy="15954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25" name="Прямоугольник 82"/>
            <p:cNvSpPr>
              <a:spLocks noChangeArrowheads="1"/>
            </p:cNvSpPr>
            <p:nvPr/>
          </p:nvSpPr>
          <p:spPr bwMode="auto">
            <a:xfrm>
              <a:off x="1066715" y="3926155"/>
              <a:ext cx="858331" cy="32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Пермь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725371" y="4281798"/>
              <a:ext cx="102735" cy="108022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991339" y="4064091"/>
              <a:ext cx="142503" cy="108023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7900227" y="2179515"/>
              <a:ext cx="142503" cy="106361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9529" name="Прямоугольник 65"/>
            <p:cNvSpPr>
              <a:spLocks noChangeArrowheads="1"/>
            </p:cNvSpPr>
            <p:nvPr/>
          </p:nvSpPr>
          <p:spPr bwMode="auto">
            <a:xfrm>
              <a:off x="3956542" y="4630794"/>
              <a:ext cx="1285840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Тюмень</a:t>
              </a:r>
            </a:p>
          </p:txBody>
        </p:sp>
        <p:sp>
          <p:nvSpPr>
            <p:cNvPr id="19530" name="Прямоугольник 52"/>
            <p:cNvSpPr>
              <a:spLocks noChangeArrowheads="1"/>
            </p:cNvSpPr>
            <p:nvPr/>
          </p:nvSpPr>
          <p:spPr bwMode="auto">
            <a:xfrm>
              <a:off x="99021" y="4692283"/>
              <a:ext cx="1715006" cy="3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400">
                  <a:latin typeface="Calibri" pitchFamily="34" charset="0"/>
                  <a:ea typeface="Open Sans"/>
                  <a:cs typeface="Times New Roman" pitchFamily="18" charset="0"/>
                </a:rPr>
                <a:t>Красноуфимск</a:t>
              </a:r>
            </a:p>
          </p:txBody>
        </p:sp>
      </p:grpSp>
      <p:sp>
        <p:nvSpPr>
          <p:cNvPr id="19460" name="Прямоугольник 103"/>
          <p:cNvSpPr>
            <a:spLocks noChangeArrowheads="1"/>
          </p:cNvSpPr>
          <p:nvPr/>
        </p:nvSpPr>
        <p:spPr bwMode="auto">
          <a:xfrm>
            <a:off x="7858125" y="1989138"/>
            <a:ext cx="98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>
                <a:latin typeface="Calibri" pitchFamily="34" charset="0"/>
                <a:ea typeface="Open Sans"/>
                <a:cs typeface="Times New Roman" pitchFamily="18" charset="0"/>
              </a:rPr>
              <a:t>Ноябрьск</a:t>
            </a:r>
          </a:p>
        </p:txBody>
      </p:sp>
      <p:sp>
        <p:nvSpPr>
          <p:cNvPr id="19461" name="Прямоугольник 52"/>
          <p:cNvSpPr>
            <a:spLocks noChangeArrowheads="1"/>
          </p:cNvSpPr>
          <p:nvPr/>
        </p:nvSpPr>
        <p:spPr bwMode="auto">
          <a:xfrm>
            <a:off x="2973388" y="4008438"/>
            <a:ext cx="1095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>
                <a:latin typeface="Calibri" pitchFamily="34" charset="0"/>
                <a:ea typeface="Open Sans"/>
                <a:cs typeface="Times New Roman" pitchFamily="18" charset="0"/>
              </a:rPr>
              <a:t>Егоршино</a:t>
            </a:r>
          </a:p>
        </p:txBody>
      </p:sp>
      <p:sp>
        <p:nvSpPr>
          <p:cNvPr id="19462" name="Прямоугольник 52"/>
          <p:cNvSpPr>
            <a:spLocks noChangeArrowheads="1"/>
          </p:cNvSpPr>
          <p:nvPr/>
        </p:nvSpPr>
        <p:spPr bwMode="auto">
          <a:xfrm>
            <a:off x="2714625" y="4765675"/>
            <a:ext cx="1714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Calibri" pitchFamily="34" charset="0"/>
                <a:ea typeface="Open Sans"/>
                <a:cs typeface="Times New Roman" pitchFamily="18" charset="0"/>
              </a:rPr>
              <a:t>Каменск-Уральский</a:t>
            </a:r>
          </a:p>
        </p:txBody>
      </p:sp>
      <p:sp>
        <p:nvSpPr>
          <p:cNvPr id="19463" name="Прямоугольник 52"/>
          <p:cNvSpPr>
            <a:spLocks noChangeArrowheads="1"/>
          </p:cNvSpPr>
          <p:nvPr/>
        </p:nvSpPr>
        <p:spPr bwMode="auto">
          <a:xfrm>
            <a:off x="2857500" y="4500563"/>
            <a:ext cx="1370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>
                <a:latin typeface="Calibri" pitchFamily="34" charset="0"/>
                <a:ea typeface="Open Sans"/>
                <a:cs typeface="Times New Roman" pitchFamily="18" charset="0"/>
              </a:rPr>
              <a:t>Камышлов</a:t>
            </a:r>
          </a:p>
        </p:txBody>
      </p:sp>
      <p:sp>
        <p:nvSpPr>
          <p:cNvPr id="62" name="Крест 61"/>
          <p:cNvSpPr/>
          <p:nvPr/>
        </p:nvSpPr>
        <p:spPr>
          <a:xfrm>
            <a:off x="1196975" y="3990975"/>
            <a:ext cx="195263" cy="182563"/>
          </a:xfrm>
          <a:prstGeom prst="plus">
            <a:avLst>
              <a:gd name="adj" fmla="val 34734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3" name="Крест 62"/>
          <p:cNvSpPr/>
          <p:nvPr/>
        </p:nvSpPr>
        <p:spPr>
          <a:xfrm>
            <a:off x="3705225" y="4406900"/>
            <a:ext cx="193675" cy="180975"/>
          </a:xfrm>
          <a:prstGeom prst="plus">
            <a:avLst>
              <a:gd name="adj" fmla="val 3473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4" name="Крест 63"/>
          <p:cNvSpPr/>
          <p:nvPr/>
        </p:nvSpPr>
        <p:spPr>
          <a:xfrm>
            <a:off x="2414588" y="3424238"/>
            <a:ext cx="193675" cy="182562"/>
          </a:xfrm>
          <a:prstGeom prst="plus">
            <a:avLst>
              <a:gd name="adj" fmla="val 34734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5" name="Крест 64"/>
          <p:cNvSpPr/>
          <p:nvPr/>
        </p:nvSpPr>
        <p:spPr>
          <a:xfrm>
            <a:off x="3136900" y="4514850"/>
            <a:ext cx="195263" cy="182563"/>
          </a:xfrm>
          <a:prstGeom prst="plus">
            <a:avLst>
              <a:gd name="adj" fmla="val 3473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6" name="Крест 65"/>
          <p:cNvSpPr/>
          <p:nvPr/>
        </p:nvSpPr>
        <p:spPr>
          <a:xfrm>
            <a:off x="2851150" y="4586288"/>
            <a:ext cx="195263" cy="182562"/>
          </a:xfrm>
          <a:prstGeom prst="plus">
            <a:avLst>
              <a:gd name="adj" fmla="val 34734"/>
            </a:avLst>
          </a:prstGeom>
          <a:solidFill>
            <a:srgbClr val="FB0B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7" name="Крест 66"/>
          <p:cNvSpPr/>
          <p:nvPr/>
        </p:nvSpPr>
        <p:spPr>
          <a:xfrm>
            <a:off x="3065463" y="4229100"/>
            <a:ext cx="195262" cy="182563"/>
          </a:xfrm>
          <a:prstGeom prst="plus">
            <a:avLst>
              <a:gd name="adj" fmla="val 34734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8" name="Крест 67"/>
          <p:cNvSpPr/>
          <p:nvPr/>
        </p:nvSpPr>
        <p:spPr>
          <a:xfrm>
            <a:off x="6950075" y="2759075"/>
            <a:ext cx="195263" cy="182563"/>
          </a:xfrm>
          <a:prstGeom prst="plus">
            <a:avLst>
              <a:gd name="adj" fmla="val 3473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69" name="Крест 68"/>
          <p:cNvSpPr/>
          <p:nvPr/>
        </p:nvSpPr>
        <p:spPr>
          <a:xfrm>
            <a:off x="7635875" y="1970088"/>
            <a:ext cx="195263" cy="180975"/>
          </a:xfrm>
          <a:prstGeom prst="plus">
            <a:avLst>
              <a:gd name="adj" fmla="val 34734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7750175" y="1744663"/>
            <a:ext cx="195263" cy="182562"/>
          </a:xfrm>
          <a:prstGeom prst="plus">
            <a:avLst>
              <a:gd name="adj" fmla="val 34734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72" name="Крест 71"/>
          <p:cNvSpPr/>
          <p:nvPr/>
        </p:nvSpPr>
        <p:spPr>
          <a:xfrm>
            <a:off x="2373313" y="4576763"/>
            <a:ext cx="193675" cy="182562"/>
          </a:xfrm>
          <a:prstGeom prst="plus">
            <a:avLst>
              <a:gd name="adj" fmla="val 34734"/>
            </a:avLst>
          </a:prstGeom>
          <a:solidFill>
            <a:srgbClr val="FB0B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9474" name="TextBox 72"/>
          <p:cNvSpPr txBox="1">
            <a:spLocks noChangeArrowheads="1"/>
          </p:cNvSpPr>
          <p:nvPr/>
        </p:nvSpPr>
        <p:spPr bwMode="auto">
          <a:xfrm>
            <a:off x="285750" y="285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Дислокация учреждений здравоохранения на Свердловской железной дороге</a:t>
            </a:r>
          </a:p>
        </p:txBody>
      </p:sp>
      <p:sp>
        <p:nvSpPr>
          <p:cNvPr id="76" name="Крест 75"/>
          <p:cNvSpPr/>
          <p:nvPr/>
        </p:nvSpPr>
        <p:spPr>
          <a:xfrm>
            <a:off x="1936750" y="4521200"/>
            <a:ext cx="195263" cy="180975"/>
          </a:xfrm>
          <a:prstGeom prst="plus">
            <a:avLst>
              <a:gd name="adj" fmla="val 3473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0" name="Крест 129"/>
          <p:cNvSpPr/>
          <p:nvPr/>
        </p:nvSpPr>
        <p:spPr>
          <a:xfrm>
            <a:off x="2286000" y="4286250"/>
            <a:ext cx="193675" cy="182563"/>
          </a:xfrm>
          <a:prstGeom prst="plus">
            <a:avLst>
              <a:gd name="adj" fmla="val 34734"/>
            </a:avLst>
          </a:prstGeom>
          <a:solidFill>
            <a:srgbClr val="FB0B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9477" name="Прямоугольник 52"/>
          <p:cNvSpPr>
            <a:spLocks noChangeArrowheads="1"/>
          </p:cNvSpPr>
          <p:nvPr/>
        </p:nvSpPr>
        <p:spPr bwMode="auto">
          <a:xfrm>
            <a:off x="1357313" y="4000500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>
                <a:latin typeface="Calibri" pitchFamily="34" charset="0"/>
                <a:ea typeface="Open Sans"/>
                <a:cs typeface="Times New Roman" pitchFamily="18" charset="0"/>
              </a:rPr>
              <a:t>Нижний Тагил </a:t>
            </a:r>
          </a:p>
          <a:p>
            <a:pPr algn="r"/>
            <a:endParaRPr lang="ru-RU" altLang="ru-RU" sz="1400">
              <a:latin typeface="Calibri" pitchFamily="34" charset="0"/>
              <a:ea typeface="Open Sans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8263" y="4149725"/>
            <a:ext cx="239077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/>
              <a:t>12 учреждений здравоохранения в 5 субъектах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-12700" y="1"/>
            <a:ext cx="9144000" cy="1267884"/>
            <a:chOff x="0" y="0"/>
            <a:chExt cx="9144000" cy="95388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9144000" cy="950704"/>
            </a:xfrm>
            <a:prstGeom prst="rect">
              <a:avLst/>
            </a:prstGeom>
            <a:solidFill>
              <a:srgbClr val="717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952296"/>
              <a:ext cx="9144000" cy="15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3" name="Рисунок 27" descr="04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1" y="153988"/>
              <a:ext cx="796517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9" name="TextBox 42"/>
          <p:cNvSpPr txBox="1">
            <a:spLocks noChangeArrowheads="1"/>
          </p:cNvSpPr>
          <p:nvPr/>
        </p:nvSpPr>
        <p:spPr bwMode="auto">
          <a:xfrm>
            <a:off x="330200" y="6079067"/>
            <a:ext cx="5295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cs typeface="Arial" pitchFamily="34" charset="0"/>
              </a:rPr>
              <a:t>  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10914" y="-88901"/>
            <a:ext cx="8533087" cy="2324101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09.09.2017 г. </a:t>
            </a:r>
            <a:r>
              <a:rPr lang="ru-RU" sz="1800" b="1" dirty="0" smtClean="0">
                <a:solidFill>
                  <a:srgbClr val="FF0000"/>
                </a:solidFill>
              </a:rPr>
              <a:t>крушение </a:t>
            </a:r>
            <a:r>
              <a:rPr lang="ru-RU" sz="1800" b="1" dirty="0" smtClean="0">
                <a:solidFill>
                  <a:schemeClr val="bg1"/>
                </a:solidFill>
              </a:rPr>
              <a:t>поезда № 346 при столкновении подвижного состава с транспортным средством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на железнодорожном переезде перегона </a:t>
            </a:r>
            <a:r>
              <a:rPr lang="ru-RU" sz="1800" b="1" dirty="0" err="1" smtClean="0">
                <a:solidFill>
                  <a:schemeClr val="bg1"/>
                </a:solidFill>
              </a:rPr>
              <a:t>Мегион</a:t>
            </a:r>
            <a:r>
              <a:rPr lang="ru-RU" sz="1800" b="1" dirty="0" smtClean="0">
                <a:solidFill>
                  <a:schemeClr val="bg1"/>
                </a:solidFill>
              </a:rPr>
              <a:t> – Нижневартовск </a:t>
            </a:r>
            <a:r>
              <a:rPr lang="en-US" sz="1800" b="1" dirty="0" smtClean="0">
                <a:solidFill>
                  <a:schemeClr val="bg1"/>
                </a:solidFill>
              </a:rPr>
              <a:t>II </a:t>
            </a:r>
            <a:r>
              <a:rPr lang="ru-RU" sz="1800" b="1" dirty="0" smtClean="0">
                <a:solidFill>
                  <a:schemeClr val="bg1"/>
                </a:solidFill>
              </a:rPr>
              <a:t>Сургутского региона железной дороги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железной дороги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05" y="1318243"/>
            <a:ext cx="4684320" cy="524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2126" y="1322476"/>
            <a:ext cx="4421875" cy="52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59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1508E4-3035-4AAC-8A33-15087DE64EB8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6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214313" y="142875"/>
            <a:ext cx="8643937" cy="78581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Производственная медицина</a:t>
            </a: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539750" y="1557338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ОАО «РЖД» сохранило классическую систему производственной медицины и дополнило ее современными инновациями. Одним из основных приоритетов является профилактическое направление (работа с группами профессионального риска) и система реабилитации. </a:t>
            </a:r>
          </a:p>
        </p:txBody>
      </p:sp>
      <p:pic>
        <p:nvPicPr>
          <p:cNvPr id="18437" name="Рисунок 8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375025"/>
            <a:ext cx="440848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CCD653-8F8E-4C4E-9767-80B80F78260A}" type="slidenum">
              <a:rPr lang="ru-RU" smtClea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357188"/>
            <a:ext cx="7988300" cy="500062"/>
          </a:xfrm>
        </p:spPr>
        <p:txBody>
          <a:bodyPr/>
          <a:lstStyle/>
          <a:p>
            <a:r>
              <a:rPr lang="ru-RU" sz="2000" dirty="0" smtClean="0">
                <a:latin typeface="Open Sans"/>
                <a:ea typeface="Open Sans"/>
                <a:cs typeface="Open Sans"/>
              </a:rPr>
              <a:t>Основные принципы  производственной медицины</a:t>
            </a:r>
            <a:endParaRPr lang="ru-RU" sz="2200" dirty="0" smtClean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642938" y="1214438"/>
            <a:ext cx="7988300" cy="24288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Трехуровневая система экспертизы профессиональной пригодности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Индивидуальный подход к оценке функционального состояния работника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Профилактика профессиональной заболеваемости с утратой трудоспособности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Профилактика производственного травматизма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Снижение уровня профнепригодности работников</a:t>
            </a:r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5" name="Picture 2" descr="C:\Users\pann\Desktop\картинки\тур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571875"/>
            <a:ext cx="56721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391C257-5495-41E8-9D08-05E502398730}" type="slidenum">
              <a:rPr lang="ru-RU" altLang="ru-RU">
                <a:solidFill>
                  <a:schemeClr val="bg1"/>
                </a:solidFill>
                <a:latin typeface="Open Sans"/>
                <a:cs typeface="Open Sans"/>
              </a:rPr>
              <a:pPr/>
              <a:t>8</a:t>
            </a:fld>
            <a:endParaRPr lang="ru-RU" altLang="ru-RU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900113" y="404813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2E75B6"/>
                </a:solidFill>
                <a:ea typeface="Open Sans"/>
                <a:cs typeface="Open Sans"/>
              </a:rPr>
              <a:t>Профпатологическая служба </a:t>
            </a:r>
          </a:p>
          <a:p>
            <a:pPr algn="ctr" eaLnBrk="1" hangingPunct="1"/>
            <a:r>
              <a:rPr lang="ru-RU" altLang="ru-RU" b="1">
                <a:solidFill>
                  <a:srgbClr val="2E75B6"/>
                </a:solidFill>
                <a:ea typeface="Open Sans"/>
                <a:cs typeface="Open Sans"/>
              </a:rPr>
              <a:t>Свердловской дирекции здравоохранения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50825" y="1484313"/>
            <a:ext cx="889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00618D"/>
                </a:solidFill>
                <a:latin typeface="Open Sans"/>
                <a:ea typeface="Open Sans"/>
                <a:cs typeface="Open Sans"/>
              </a:rPr>
              <a:t>Из 12 клиник «РЖД- Медицина» в 11 - функционируют врачебно-экспертные комиссии, в штате обученные врачи-профпатологи.</a:t>
            </a:r>
          </a:p>
          <a:p>
            <a:pPr eaLnBrk="1" hangingPunct="1"/>
            <a:endParaRPr lang="ru-RU" altLang="ru-RU">
              <a:solidFill>
                <a:srgbClr val="00618D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1509" name="Рисунок 4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949575"/>
            <a:ext cx="564991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267528-FC6F-456A-999E-4EA875F0CDF2}" type="slidenum">
              <a:rPr lang="ru-RU" smtClean="0">
                <a:latin typeface="Open Sans"/>
                <a:ea typeface="Open Sans"/>
                <a:cs typeface="Open Sans"/>
              </a:rPr>
              <a:pPr/>
              <a:t>9</a:t>
            </a:fld>
            <a:endParaRPr lang="ru-RU" smtClean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27651" name="Диаграмма 4"/>
          <p:cNvGraphicFramePr>
            <a:graphicFrameLocks/>
          </p:cNvGraphicFramePr>
          <p:nvPr/>
        </p:nvGraphicFramePr>
        <p:xfrm>
          <a:off x="63500" y="120650"/>
          <a:ext cx="4714875" cy="4878388"/>
        </p:xfrm>
        <a:graphic>
          <a:graphicData uri="http://schemas.openxmlformats.org/presentationml/2006/ole">
            <p:oleObj spid="_x0000_s1026" r:id="rId3" imgW="4718713" imgH="4877223" progId="Excel.Sheet.8">
              <p:embed/>
            </p:oleObj>
          </a:graphicData>
        </a:graphic>
      </p:graphicFrame>
      <p:graphicFrame>
        <p:nvGraphicFramePr>
          <p:cNvPr id="27652" name="Диаграмма 5"/>
          <p:cNvGraphicFramePr>
            <a:graphicFrameLocks/>
          </p:cNvGraphicFramePr>
          <p:nvPr/>
        </p:nvGraphicFramePr>
        <p:xfrm>
          <a:off x="4333875" y="-50800"/>
          <a:ext cx="4792663" cy="3314700"/>
        </p:xfrm>
        <a:graphic>
          <a:graphicData uri="http://schemas.openxmlformats.org/presentationml/2006/ole">
            <p:oleObj spid="_x0000_s1027" name="Worksheet" r:id="rId4" imgW="4791078" imgH="3314790" progId="Excel.Sheet.8">
              <p:embed/>
            </p:oleObj>
          </a:graphicData>
        </a:graphic>
      </p:graphicFrame>
      <p:graphicFrame>
        <p:nvGraphicFramePr>
          <p:cNvPr id="27653" name="Диаграмма 8"/>
          <p:cNvGraphicFramePr>
            <a:graphicFrameLocks/>
          </p:cNvGraphicFramePr>
          <p:nvPr/>
        </p:nvGraphicFramePr>
        <p:xfrm>
          <a:off x="3563888" y="2780928"/>
          <a:ext cx="5326063" cy="3146425"/>
        </p:xfrm>
        <a:graphic>
          <a:graphicData uri="http://schemas.openxmlformats.org/presentationml/2006/ole">
            <p:oleObj spid="_x0000_s1028" r:id="rId5" imgW="5322269" imgH="314580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843</Words>
  <Application>Microsoft Office PowerPoint</Application>
  <PresentationFormat>Экран (4:3)</PresentationFormat>
  <Paragraphs>150</Paragraphs>
  <Slides>24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1_Тема Office</vt:lpstr>
      <vt:lpstr>Лист Microsoft Office Excel 97-2003</vt:lpstr>
      <vt:lpstr>Worksheet</vt:lpstr>
      <vt:lpstr>ПЕРСПЕКТИВНЫЕ НАПРАВЛЕНИЯ ПРОИЗВОДСТВЕННОЙ МЕДИЦИНЫ НА СВЕРДЛОВСКОЙ ЖЕЛЕЗНОЙ ДОРОГЕ </vt:lpstr>
      <vt:lpstr> Актуальность</vt:lpstr>
      <vt:lpstr>Слайд 3</vt:lpstr>
      <vt:lpstr>Слайд 4</vt:lpstr>
      <vt:lpstr>09.09.2017 г. крушение поезда № 346 при столкновении подвижного состава с транспортным средством  на железнодорожном переезде перегона Мегион – Нижневартовск II Сургутского региона железной дороги  железной дороги</vt:lpstr>
      <vt:lpstr>Слайд 6</vt:lpstr>
      <vt:lpstr>Основные принципы  производственной медицины</vt:lpstr>
      <vt:lpstr>Слайд 8</vt:lpstr>
      <vt:lpstr>Слайд 9</vt:lpstr>
      <vt:lpstr>Слайд 10</vt:lpstr>
      <vt:lpstr>Слайд 11</vt:lpstr>
      <vt:lpstr>Среди наших клиентов:</vt:lpstr>
      <vt:lpstr>Слайд 13</vt:lpstr>
      <vt:lpstr>Слайд 14</vt:lpstr>
      <vt:lpstr>Слайд 15</vt:lpstr>
      <vt:lpstr>Слайд 16</vt:lpstr>
      <vt:lpstr>Уникальные компетенции в медицине труда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 сфере медицинских услуг</dc:title>
  <dc:creator>admin</dc:creator>
  <cp:lastModifiedBy>NVSS</cp:lastModifiedBy>
  <cp:revision>213</cp:revision>
  <cp:lastPrinted>2018-11-20T11:51:39Z</cp:lastPrinted>
  <dcterms:created xsi:type="dcterms:W3CDTF">2017-06-01T21:19:09Z</dcterms:created>
  <dcterms:modified xsi:type="dcterms:W3CDTF">2018-11-20T13:41:35Z</dcterms:modified>
</cp:coreProperties>
</file>